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15"/>
  </p:notesMasterIdLst>
  <p:handoutMasterIdLst>
    <p:handoutMasterId r:id="rId16"/>
  </p:handoutMasterIdLst>
  <p:sldIdLst>
    <p:sldId id="482" r:id="rId2"/>
    <p:sldId id="484" r:id="rId3"/>
    <p:sldId id="485" r:id="rId4"/>
    <p:sldId id="486" r:id="rId5"/>
    <p:sldId id="475" r:id="rId6"/>
    <p:sldId id="481" r:id="rId7"/>
    <p:sldId id="473" r:id="rId8"/>
    <p:sldId id="478" r:id="rId9"/>
    <p:sldId id="471" r:id="rId10"/>
    <p:sldId id="474" r:id="rId11"/>
    <p:sldId id="477" r:id="rId12"/>
    <p:sldId id="480" r:id="rId13"/>
    <p:sldId id="487" r:id="rId1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as Martelo Jimenez" initials="NM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96B"/>
    <a:srgbClr val="F26A2E"/>
    <a:srgbClr val="DCA83C"/>
    <a:srgbClr val="DD1667"/>
    <a:srgbClr val="00FF00"/>
    <a:srgbClr val="262626"/>
    <a:srgbClr val="BF8D2C"/>
    <a:srgbClr val="4CA146"/>
    <a:srgbClr val="12699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43" autoAdjust="0"/>
    <p:restoredTop sz="99466" autoAdjust="0"/>
  </p:normalViewPr>
  <p:slideViewPr>
    <p:cSldViewPr snapToGrid="0">
      <p:cViewPr>
        <p:scale>
          <a:sx n="71" d="100"/>
          <a:sy n="71" d="100"/>
        </p:scale>
        <p:origin x="-768" y="-7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862DD6-F104-40B8-8B6A-B86B00561998}" type="datetimeFigureOut">
              <a:rPr lang="es-CO" smtClean="0"/>
              <a:t>17/07/2019</a:t>
            </a:fld>
            <a:endParaRPr lang="es-CO"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067828-1475-4D1C-BFE8-3BD4B610F599}" type="slidenum">
              <a:rPr lang="es-CO" smtClean="0"/>
              <a:t>‹Nº›</a:t>
            </a:fld>
            <a:endParaRPr lang="es-CO" dirty="0"/>
          </a:p>
        </p:txBody>
      </p:sp>
    </p:spTree>
    <p:extLst>
      <p:ext uri="{BB962C8B-B14F-4D97-AF65-F5344CB8AC3E}">
        <p14:creationId xmlns:p14="http://schemas.microsoft.com/office/powerpoint/2010/main" val="1743059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47A3F2-6D8B-4917-B75A-9B23908E0EEA}" type="datetimeFigureOut">
              <a:rPr lang="es-CO" smtClean="0"/>
              <a:t>17/07/2019</a:t>
            </a:fld>
            <a:endParaRPr lang="es-CO" dirty="0"/>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422854-1FCA-4B67-B00C-370503B8AF91}" type="slidenum">
              <a:rPr lang="es-CO" smtClean="0"/>
              <a:t>‹Nº›</a:t>
            </a:fld>
            <a:endParaRPr lang="es-CO" dirty="0"/>
          </a:p>
        </p:txBody>
      </p:sp>
    </p:spTree>
    <p:extLst>
      <p:ext uri="{BB962C8B-B14F-4D97-AF65-F5344CB8AC3E}">
        <p14:creationId xmlns:p14="http://schemas.microsoft.com/office/powerpoint/2010/main" val="5715251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F422854-1FCA-4B67-B00C-370503B8AF91}" type="slidenum">
              <a:rPr lang="es-CO" smtClean="0"/>
              <a:t>5</a:t>
            </a:fld>
            <a:endParaRPr lang="es-CO" dirty="0"/>
          </a:p>
        </p:txBody>
      </p:sp>
    </p:spTree>
    <p:extLst>
      <p:ext uri="{BB962C8B-B14F-4D97-AF65-F5344CB8AC3E}">
        <p14:creationId xmlns:p14="http://schemas.microsoft.com/office/powerpoint/2010/main" val="1964194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F422854-1FCA-4B67-B00C-370503B8AF91}" type="slidenum">
              <a:rPr lang="es-CO" smtClean="0"/>
              <a:t>6</a:t>
            </a:fld>
            <a:endParaRPr lang="es-CO" dirty="0"/>
          </a:p>
        </p:txBody>
      </p:sp>
    </p:spTree>
    <p:extLst>
      <p:ext uri="{BB962C8B-B14F-4D97-AF65-F5344CB8AC3E}">
        <p14:creationId xmlns:p14="http://schemas.microsoft.com/office/powerpoint/2010/main" val="2016409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F422854-1FCA-4B67-B00C-370503B8AF91}" type="slidenum">
              <a:rPr lang="es-CO" smtClean="0"/>
              <a:t>7</a:t>
            </a:fld>
            <a:endParaRPr lang="es-CO" dirty="0"/>
          </a:p>
        </p:txBody>
      </p:sp>
    </p:spTree>
    <p:extLst>
      <p:ext uri="{BB962C8B-B14F-4D97-AF65-F5344CB8AC3E}">
        <p14:creationId xmlns:p14="http://schemas.microsoft.com/office/powerpoint/2010/main" val="3164115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F422854-1FCA-4B67-B00C-370503B8AF91}" type="slidenum">
              <a:rPr lang="es-CO" smtClean="0"/>
              <a:t>8</a:t>
            </a:fld>
            <a:endParaRPr lang="es-CO" dirty="0"/>
          </a:p>
        </p:txBody>
      </p:sp>
    </p:spTree>
    <p:extLst>
      <p:ext uri="{BB962C8B-B14F-4D97-AF65-F5344CB8AC3E}">
        <p14:creationId xmlns:p14="http://schemas.microsoft.com/office/powerpoint/2010/main" val="1964194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F422854-1FCA-4B67-B00C-370503B8AF91}" type="slidenum">
              <a:rPr lang="es-CO" smtClean="0"/>
              <a:t>9</a:t>
            </a:fld>
            <a:endParaRPr lang="es-CO" dirty="0"/>
          </a:p>
        </p:txBody>
      </p:sp>
    </p:spTree>
    <p:extLst>
      <p:ext uri="{BB962C8B-B14F-4D97-AF65-F5344CB8AC3E}">
        <p14:creationId xmlns:p14="http://schemas.microsoft.com/office/powerpoint/2010/main" val="3299241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F422854-1FCA-4B67-B00C-370503B8AF91}" type="slidenum">
              <a:rPr lang="es-CO" smtClean="0"/>
              <a:t>10</a:t>
            </a:fld>
            <a:endParaRPr lang="es-CO" dirty="0"/>
          </a:p>
        </p:txBody>
      </p:sp>
    </p:spTree>
    <p:extLst>
      <p:ext uri="{BB962C8B-B14F-4D97-AF65-F5344CB8AC3E}">
        <p14:creationId xmlns:p14="http://schemas.microsoft.com/office/powerpoint/2010/main" val="215075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F422854-1FCA-4B67-B00C-370503B8AF91}" type="slidenum">
              <a:rPr lang="es-CO" smtClean="0"/>
              <a:t>11</a:t>
            </a:fld>
            <a:endParaRPr lang="es-CO" dirty="0"/>
          </a:p>
        </p:txBody>
      </p:sp>
    </p:spTree>
    <p:extLst>
      <p:ext uri="{BB962C8B-B14F-4D97-AF65-F5344CB8AC3E}">
        <p14:creationId xmlns:p14="http://schemas.microsoft.com/office/powerpoint/2010/main" val="3884261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8"/>
            <a:ext cx="103632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EE61428A-1CF6-4146-AF92-3FD897C0CEF5}" type="datetime1">
              <a:rPr lang="es-CO" smtClean="0">
                <a:solidFill>
                  <a:prstClr val="white">
                    <a:tint val="75000"/>
                  </a:prstClr>
                </a:solidFill>
              </a:rPr>
              <a:t>17/07/2019</a:t>
            </a:fld>
            <a:endParaRPr lang="es-CO" dirty="0">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O" dirty="0">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B8516A2-2F0F-4BB2-B280-B61D078D747C}" type="slidenum">
              <a:rPr lang="es-CO" smtClean="0">
                <a:solidFill>
                  <a:prstClr val="white">
                    <a:tint val="75000"/>
                  </a:prstClr>
                </a:solidFill>
              </a:rPr>
              <a:pPr/>
              <a:t>‹Nº›</a:t>
            </a:fld>
            <a:endParaRPr lang="es-CO" dirty="0">
              <a:solidFill>
                <a:prstClr val="white">
                  <a:tint val="75000"/>
                </a:prstClr>
              </a:solidFill>
            </a:endParaRPr>
          </a:p>
        </p:txBody>
      </p:sp>
    </p:spTree>
    <p:extLst>
      <p:ext uri="{BB962C8B-B14F-4D97-AF65-F5344CB8AC3E}">
        <p14:creationId xmlns:p14="http://schemas.microsoft.com/office/powerpoint/2010/main" val="2444608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197BC32-E3F3-42F0-9218-4135FC24FB38}" type="datetime1">
              <a:rPr lang="es-CO" smtClean="0">
                <a:solidFill>
                  <a:prstClr val="white">
                    <a:tint val="75000"/>
                  </a:prstClr>
                </a:solidFill>
              </a:rPr>
              <a:t>17/07/2019</a:t>
            </a:fld>
            <a:endParaRPr lang="es-CO" dirty="0">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CO" dirty="0">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B8516A2-2F0F-4BB2-B280-B61D078D747C}" type="slidenum">
              <a:rPr lang="es-CO" smtClean="0">
                <a:solidFill>
                  <a:prstClr val="white">
                    <a:tint val="75000"/>
                  </a:prstClr>
                </a:solidFill>
              </a:rPr>
              <a:pPr/>
              <a:t>‹Nº›</a:t>
            </a:fld>
            <a:endParaRPr lang="es-CO" dirty="0">
              <a:solidFill>
                <a:prstClr val="white">
                  <a:tint val="75000"/>
                </a:prstClr>
              </a:solidFill>
            </a:endParaRPr>
          </a:p>
        </p:txBody>
      </p:sp>
    </p:spTree>
    <p:extLst>
      <p:ext uri="{BB962C8B-B14F-4D97-AF65-F5344CB8AC3E}">
        <p14:creationId xmlns:p14="http://schemas.microsoft.com/office/powerpoint/2010/main" val="1126446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4A0220BB-FCB2-43AA-A631-695ED2912BB8}" type="datetime1">
              <a:rPr lang="es-CO" smtClean="0">
                <a:solidFill>
                  <a:prstClr val="white">
                    <a:tint val="75000"/>
                  </a:prstClr>
                </a:solidFill>
              </a:rPr>
              <a:t>17/07/2019</a:t>
            </a:fld>
            <a:endParaRPr lang="es-CO" dirty="0">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O" dirty="0">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B8516A2-2F0F-4BB2-B280-B61D078D747C}" type="slidenum">
              <a:rPr lang="es-CO" smtClean="0">
                <a:solidFill>
                  <a:prstClr val="white">
                    <a:tint val="75000"/>
                  </a:prstClr>
                </a:solidFill>
              </a:rPr>
              <a:pPr/>
              <a:t>‹Nº›</a:t>
            </a:fld>
            <a:endParaRPr lang="es-CO" dirty="0">
              <a:solidFill>
                <a:prstClr val="white">
                  <a:tint val="75000"/>
                </a:prstClr>
              </a:solidFill>
            </a:endParaRPr>
          </a:p>
        </p:txBody>
      </p:sp>
    </p:spTree>
    <p:extLst>
      <p:ext uri="{BB962C8B-B14F-4D97-AF65-F5344CB8AC3E}">
        <p14:creationId xmlns:p14="http://schemas.microsoft.com/office/powerpoint/2010/main" val="924990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1"/>
            <a:ext cx="27432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609600" y="274641"/>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D4F348C6-D603-4034-A7C0-0DEA66659DAE}" type="datetime1">
              <a:rPr lang="es-CO" smtClean="0">
                <a:solidFill>
                  <a:prstClr val="white">
                    <a:tint val="75000"/>
                  </a:prstClr>
                </a:solidFill>
              </a:rPr>
              <a:t>17/07/2019</a:t>
            </a:fld>
            <a:endParaRPr lang="es-CO" dirty="0">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O" dirty="0">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B8516A2-2F0F-4BB2-B280-B61D078D747C}" type="slidenum">
              <a:rPr lang="es-CO" smtClean="0">
                <a:solidFill>
                  <a:prstClr val="white">
                    <a:tint val="75000"/>
                  </a:prstClr>
                </a:solidFill>
              </a:rPr>
              <a:pPr/>
              <a:t>‹Nº›</a:t>
            </a:fld>
            <a:endParaRPr lang="es-CO" dirty="0">
              <a:solidFill>
                <a:prstClr val="white">
                  <a:tint val="75000"/>
                </a:prstClr>
              </a:solidFill>
            </a:endParaRPr>
          </a:p>
        </p:txBody>
      </p:sp>
    </p:spTree>
    <p:extLst>
      <p:ext uri="{BB962C8B-B14F-4D97-AF65-F5344CB8AC3E}">
        <p14:creationId xmlns:p14="http://schemas.microsoft.com/office/powerpoint/2010/main" val="3237171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CE9B75E-FD74-4E09-9E16-B3F75404C056}" type="datetime1">
              <a:rPr lang="es-CO" smtClean="0">
                <a:solidFill>
                  <a:prstClr val="white">
                    <a:tint val="75000"/>
                  </a:prstClr>
                </a:solidFill>
              </a:rPr>
              <a:t>17/07/2019</a:t>
            </a:fld>
            <a:endParaRPr lang="es-CO" dirty="0">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O" dirty="0">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B8516A2-2F0F-4BB2-B280-B61D078D747C}" type="slidenum">
              <a:rPr lang="es-CO" smtClean="0">
                <a:solidFill>
                  <a:prstClr val="white">
                    <a:tint val="75000"/>
                  </a:prstClr>
                </a:solidFill>
              </a:rPr>
              <a:pPr/>
              <a:t>‹Nº›</a:t>
            </a:fld>
            <a:endParaRPr lang="es-CO" dirty="0">
              <a:solidFill>
                <a:prstClr val="white">
                  <a:tint val="75000"/>
                </a:prstClr>
              </a:solidFill>
            </a:endParaRPr>
          </a:p>
        </p:txBody>
      </p:sp>
    </p:spTree>
    <p:extLst>
      <p:ext uri="{BB962C8B-B14F-4D97-AF65-F5344CB8AC3E}">
        <p14:creationId xmlns:p14="http://schemas.microsoft.com/office/powerpoint/2010/main" val="117978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2CB52738-4F54-4F09-8635-6955049EEE4E}" type="datetime1">
              <a:rPr lang="es-CO" smtClean="0">
                <a:solidFill>
                  <a:prstClr val="white">
                    <a:tint val="75000"/>
                  </a:prstClr>
                </a:solidFill>
              </a:rPr>
              <a:t>17/07/2019</a:t>
            </a:fld>
            <a:endParaRPr lang="es-CO" dirty="0">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CO" dirty="0">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DB8516A2-2F0F-4BB2-B280-B61D078D747C}" type="slidenum">
              <a:rPr lang="es-CO" smtClean="0">
                <a:solidFill>
                  <a:prstClr val="white">
                    <a:tint val="75000"/>
                  </a:prstClr>
                </a:solidFill>
              </a:rPr>
              <a:pPr/>
              <a:t>‹Nº›</a:t>
            </a:fld>
            <a:endParaRPr lang="es-CO" dirty="0">
              <a:solidFill>
                <a:prstClr val="white">
                  <a:tint val="75000"/>
                </a:prstClr>
              </a:solidFill>
            </a:endParaRPr>
          </a:p>
        </p:txBody>
      </p:sp>
    </p:spTree>
    <p:extLst>
      <p:ext uri="{BB962C8B-B14F-4D97-AF65-F5344CB8AC3E}">
        <p14:creationId xmlns:p14="http://schemas.microsoft.com/office/powerpoint/2010/main" val="2194171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28B4C58-FD48-4C18-8F6D-2C7D5218E3D6}" type="datetime1">
              <a:rPr lang="es-CO" smtClean="0">
                <a:solidFill>
                  <a:prstClr val="white">
                    <a:tint val="75000"/>
                  </a:prstClr>
                </a:solidFill>
              </a:rPr>
              <a:t>17/07/2019</a:t>
            </a:fld>
            <a:endParaRPr lang="es-CO" dirty="0">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O" dirty="0">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B8516A2-2F0F-4BB2-B280-B61D078D747C}" type="slidenum">
              <a:rPr lang="es-CO" smtClean="0">
                <a:solidFill>
                  <a:prstClr val="white">
                    <a:tint val="75000"/>
                  </a:prstClr>
                </a:solidFill>
              </a:rPr>
              <a:pPr/>
              <a:t>‹Nº›</a:t>
            </a:fld>
            <a:endParaRPr lang="es-CO" dirty="0">
              <a:solidFill>
                <a:prstClr val="white">
                  <a:tint val="75000"/>
                </a:prstClr>
              </a:solidFill>
            </a:endParaRPr>
          </a:p>
        </p:txBody>
      </p:sp>
    </p:spTree>
    <p:extLst>
      <p:ext uri="{BB962C8B-B14F-4D97-AF65-F5344CB8AC3E}">
        <p14:creationId xmlns:p14="http://schemas.microsoft.com/office/powerpoint/2010/main" val="1734585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593D827D-A69D-46A7-A290-FF8AAA97DDC3}" type="datetime1">
              <a:rPr lang="es-CO" smtClean="0">
                <a:solidFill>
                  <a:prstClr val="white">
                    <a:tint val="75000"/>
                  </a:prstClr>
                </a:solidFill>
              </a:rPr>
              <a:t>17/07/2019</a:t>
            </a:fld>
            <a:endParaRPr lang="es-CO" dirty="0">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CO" dirty="0">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B8516A2-2F0F-4BB2-B280-B61D078D747C}" type="slidenum">
              <a:rPr lang="es-CO" smtClean="0">
                <a:solidFill>
                  <a:prstClr val="white">
                    <a:tint val="75000"/>
                  </a:prstClr>
                </a:solidFill>
              </a:rPr>
              <a:pPr/>
              <a:t>‹Nº›</a:t>
            </a:fld>
            <a:endParaRPr lang="es-CO" dirty="0">
              <a:solidFill>
                <a:prstClr val="white">
                  <a:tint val="75000"/>
                </a:prstClr>
              </a:solidFill>
            </a:endParaRPr>
          </a:p>
        </p:txBody>
      </p:sp>
    </p:spTree>
    <p:extLst>
      <p:ext uri="{BB962C8B-B14F-4D97-AF65-F5344CB8AC3E}">
        <p14:creationId xmlns:p14="http://schemas.microsoft.com/office/powerpoint/2010/main" val="3930387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233646B4-36A3-419C-AE1A-80545725EA12}" type="datetime1">
              <a:rPr lang="es-CO" smtClean="0">
                <a:solidFill>
                  <a:prstClr val="white">
                    <a:tint val="75000"/>
                  </a:prstClr>
                </a:solidFill>
              </a:rPr>
              <a:t>17/07/2019</a:t>
            </a:fld>
            <a:endParaRPr lang="es-CO" dirty="0">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CO" dirty="0">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DB8516A2-2F0F-4BB2-B280-B61D078D747C}" type="slidenum">
              <a:rPr lang="es-CO" smtClean="0">
                <a:solidFill>
                  <a:prstClr val="white">
                    <a:tint val="75000"/>
                  </a:prstClr>
                </a:solidFill>
              </a:rPr>
              <a:pPr/>
              <a:t>‹Nº›</a:t>
            </a:fld>
            <a:endParaRPr lang="es-CO" dirty="0">
              <a:solidFill>
                <a:prstClr val="white">
                  <a:tint val="75000"/>
                </a:prstClr>
              </a:solidFill>
            </a:endParaRPr>
          </a:p>
        </p:txBody>
      </p:sp>
    </p:spTree>
    <p:extLst>
      <p:ext uri="{BB962C8B-B14F-4D97-AF65-F5344CB8AC3E}">
        <p14:creationId xmlns:p14="http://schemas.microsoft.com/office/powerpoint/2010/main" val="1094465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189EBD37-4DF2-462C-A3A0-9790BDDB9E1B}" type="datetime1">
              <a:rPr lang="es-CO" smtClean="0">
                <a:solidFill>
                  <a:prstClr val="white">
                    <a:tint val="75000"/>
                  </a:prstClr>
                </a:solidFill>
              </a:rPr>
              <a:t>17/07/2019</a:t>
            </a:fld>
            <a:endParaRPr lang="es-CO" dirty="0">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CO" dirty="0">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DB8516A2-2F0F-4BB2-B280-B61D078D747C}" type="slidenum">
              <a:rPr lang="es-CO" smtClean="0">
                <a:solidFill>
                  <a:prstClr val="white">
                    <a:tint val="75000"/>
                  </a:prstClr>
                </a:solidFill>
              </a:rPr>
              <a:pPr/>
              <a:t>‹Nº›</a:t>
            </a:fld>
            <a:endParaRPr lang="es-CO" dirty="0">
              <a:solidFill>
                <a:prstClr val="white">
                  <a:tint val="75000"/>
                </a:prstClr>
              </a:solidFill>
            </a:endParaRPr>
          </a:p>
        </p:txBody>
      </p:sp>
    </p:spTree>
    <p:extLst>
      <p:ext uri="{BB962C8B-B14F-4D97-AF65-F5344CB8AC3E}">
        <p14:creationId xmlns:p14="http://schemas.microsoft.com/office/powerpoint/2010/main" val="3295367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C2D510B-2856-4024-A939-4D8186260B87}" type="datetime1">
              <a:rPr lang="es-CO" smtClean="0">
                <a:solidFill>
                  <a:prstClr val="white">
                    <a:tint val="75000"/>
                  </a:prstClr>
                </a:solidFill>
              </a:rPr>
              <a:t>17/07/2019</a:t>
            </a:fld>
            <a:endParaRPr lang="es-CO" dirty="0">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CO" dirty="0">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DB8516A2-2F0F-4BB2-B280-B61D078D747C}" type="slidenum">
              <a:rPr lang="es-CO" smtClean="0">
                <a:solidFill>
                  <a:prstClr val="white">
                    <a:tint val="75000"/>
                  </a:prstClr>
                </a:solidFill>
              </a:rPr>
              <a:pPr/>
              <a:t>‹Nº›</a:t>
            </a:fld>
            <a:endParaRPr lang="es-CO" dirty="0">
              <a:solidFill>
                <a:prstClr val="white">
                  <a:tint val="75000"/>
                </a:prstClr>
              </a:solidFill>
            </a:endParaRPr>
          </a:p>
        </p:txBody>
      </p:sp>
    </p:spTree>
    <p:extLst>
      <p:ext uri="{BB962C8B-B14F-4D97-AF65-F5344CB8AC3E}">
        <p14:creationId xmlns:p14="http://schemas.microsoft.com/office/powerpoint/2010/main" val="1918832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5C42217-D5A3-4917-AE35-CDE28261064E}" type="datetime1">
              <a:rPr lang="es-CO" smtClean="0">
                <a:solidFill>
                  <a:prstClr val="white">
                    <a:tint val="75000"/>
                  </a:prstClr>
                </a:solidFill>
              </a:rPr>
              <a:t>17/07/2019</a:t>
            </a:fld>
            <a:endParaRPr lang="es-CO" dirty="0">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CO" dirty="0">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B8516A2-2F0F-4BB2-B280-B61D078D747C}" type="slidenum">
              <a:rPr lang="es-CO" smtClean="0">
                <a:solidFill>
                  <a:prstClr val="white">
                    <a:tint val="75000"/>
                  </a:prstClr>
                </a:solidFill>
              </a:rPr>
              <a:pPr/>
              <a:t>‹Nº›</a:t>
            </a:fld>
            <a:endParaRPr lang="es-CO" dirty="0">
              <a:solidFill>
                <a:prstClr val="white">
                  <a:tint val="75000"/>
                </a:prstClr>
              </a:solidFill>
            </a:endParaRPr>
          </a:p>
        </p:txBody>
      </p:sp>
    </p:spTree>
    <p:extLst>
      <p:ext uri="{BB962C8B-B14F-4D97-AF65-F5344CB8AC3E}">
        <p14:creationId xmlns:p14="http://schemas.microsoft.com/office/powerpoint/2010/main" val="3805625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52738-4F54-4F09-8635-6955049EEE4E}" type="datetime1">
              <a:rPr lang="es-CO" smtClean="0">
                <a:solidFill>
                  <a:prstClr val="white">
                    <a:tint val="75000"/>
                  </a:prstClr>
                </a:solidFill>
              </a:rPr>
              <a:t>17/07/2019</a:t>
            </a:fld>
            <a:endParaRPr lang="es-CO" dirty="0">
              <a:solidFill>
                <a:prstClr val="white">
                  <a:tint val="75000"/>
                </a:prstClr>
              </a:solidFill>
            </a:endParaRPr>
          </a:p>
        </p:txBody>
      </p:sp>
      <p:sp>
        <p:nvSpPr>
          <p:cNvPr id="5" name="4 Marcador de pie de página"/>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solidFill>
                <a:prstClr val="white">
                  <a:tint val="75000"/>
                </a:prstClr>
              </a:solidFill>
            </a:endParaRPr>
          </a:p>
        </p:txBody>
      </p:sp>
      <p:sp>
        <p:nvSpPr>
          <p:cNvPr id="6" name="5 Marcador de número de diapositiva"/>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516A2-2F0F-4BB2-B280-B61D078D747C}" type="slidenum">
              <a:rPr lang="es-CO" smtClean="0">
                <a:solidFill>
                  <a:prstClr val="white">
                    <a:tint val="75000"/>
                  </a:prstClr>
                </a:solidFill>
              </a:rPr>
              <a:pPr/>
              <a:t>‹Nº›</a:t>
            </a:fld>
            <a:endParaRPr lang="es-CO" dirty="0">
              <a:solidFill>
                <a:prstClr val="white">
                  <a:tint val="75000"/>
                </a:prstClr>
              </a:solidFill>
            </a:endParaRPr>
          </a:p>
        </p:txBody>
      </p:sp>
    </p:spTree>
    <p:extLst>
      <p:ext uri="{BB962C8B-B14F-4D97-AF65-F5344CB8AC3E}">
        <p14:creationId xmlns:p14="http://schemas.microsoft.com/office/powerpoint/2010/main" val="195475548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voces2030colombia.wordpress.com/" TargetMode="External"/><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hyperlink" Target="http://portalambientalista.com/papel-viejo/" TargetMode="External"/><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22">
            <a:extLst>
              <a:ext uri="{FF2B5EF4-FFF2-40B4-BE49-F238E27FC236}">
                <a16:creationId xmlns:a16="http://schemas.microsoft.com/office/drawing/2014/main" xmlns="" id="{927D24C8-C3E5-46A2-8048-2FEE78E36E63}"/>
              </a:ext>
            </a:extLst>
          </p:cNvPr>
          <p:cNvGrpSpPr/>
          <p:nvPr/>
        </p:nvGrpSpPr>
        <p:grpSpPr>
          <a:xfrm>
            <a:off x="-1" y="6312819"/>
            <a:ext cx="12192001" cy="180000"/>
            <a:chOff x="485759" y="368592"/>
            <a:chExt cx="10370270" cy="180000"/>
          </a:xfrm>
        </p:grpSpPr>
        <p:sp>
          <p:nvSpPr>
            <p:cNvPr id="11" name="Rectángulo 24">
              <a:extLst>
                <a:ext uri="{FF2B5EF4-FFF2-40B4-BE49-F238E27FC236}">
                  <a16:creationId xmlns:a16="http://schemas.microsoft.com/office/drawing/2014/main" xmlns="" id="{F87AE8D5-2EB3-4648-B34F-6E6D5584DA0B}"/>
                </a:ext>
              </a:extLst>
            </p:cNvPr>
            <p:cNvSpPr/>
            <p:nvPr userDrawn="1"/>
          </p:nvSpPr>
          <p:spPr>
            <a:xfrm>
              <a:off x="485759" y="368592"/>
              <a:ext cx="612000" cy="180000"/>
            </a:xfrm>
            <a:prstGeom prst="rect">
              <a:avLst/>
            </a:prstGeom>
            <a:solidFill>
              <a:srgbClr val="E92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Rectángulo 26">
              <a:extLst>
                <a:ext uri="{FF2B5EF4-FFF2-40B4-BE49-F238E27FC236}">
                  <a16:creationId xmlns:a16="http://schemas.microsoft.com/office/drawing/2014/main" xmlns="" id="{FC4CF862-3117-4C40-AB8E-B8F1DDBE10AD}"/>
                </a:ext>
              </a:extLst>
            </p:cNvPr>
            <p:cNvSpPr/>
            <p:nvPr userDrawn="1"/>
          </p:nvSpPr>
          <p:spPr>
            <a:xfrm>
              <a:off x="1095651" y="368592"/>
              <a:ext cx="612000" cy="180000"/>
            </a:xfrm>
            <a:prstGeom prst="rect">
              <a:avLst/>
            </a:prstGeom>
            <a:solidFill>
              <a:srgbClr val="DCA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3" name="Rectángulo 28">
              <a:extLst>
                <a:ext uri="{FF2B5EF4-FFF2-40B4-BE49-F238E27FC236}">
                  <a16:creationId xmlns:a16="http://schemas.microsoft.com/office/drawing/2014/main" xmlns="" id="{FCBD899C-E9BF-439E-851F-677E3008B22B}"/>
                </a:ext>
              </a:extLst>
            </p:cNvPr>
            <p:cNvSpPr/>
            <p:nvPr userDrawn="1"/>
          </p:nvSpPr>
          <p:spPr>
            <a:xfrm>
              <a:off x="1705543" y="368592"/>
              <a:ext cx="612000" cy="180000"/>
            </a:xfrm>
            <a:prstGeom prst="rect">
              <a:avLst/>
            </a:prstGeom>
            <a:solidFill>
              <a:srgbClr val="4CA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Rectángulo 29">
              <a:extLst>
                <a:ext uri="{FF2B5EF4-FFF2-40B4-BE49-F238E27FC236}">
                  <a16:creationId xmlns:a16="http://schemas.microsoft.com/office/drawing/2014/main" xmlns="" id="{69AA6C17-B157-41A7-A77B-72BF942368F9}"/>
                </a:ext>
              </a:extLst>
            </p:cNvPr>
            <p:cNvSpPr/>
            <p:nvPr userDrawn="1"/>
          </p:nvSpPr>
          <p:spPr>
            <a:xfrm>
              <a:off x="2315435" y="368592"/>
              <a:ext cx="612000" cy="180000"/>
            </a:xfrm>
            <a:prstGeom prst="rect">
              <a:avLst/>
            </a:prstGeom>
            <a:solidFill>
              <a:srgbClr val="C5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Rectángulo 30">
              <a:extLst>
                <a:ext uri="{FF2B5EF4-FFF2-40B4-BE49-F238E27FC236}">
                  <a16:creationId xmlns:a16="http://schemas.microsoft.com/office/drawing/2014/main" xmlns="" id="{7C190B0D-E9F0-4999-BD26-5DE5F20BE64D}"/>
                </a:ext>
              </a:extLst>
            </p:cNvPr>
            <p:cNvSpPr/>
            <p:nvPr userDrawn="1"/>
          </p:nvSpPr>
          <p:spPr>
            <a:xfrm>
              <a:off x="2925327" y="368592"/>
              <a:ext cx="612000" cy="180000"/>
            </a:xfrm>
            <a:prstGeom prst="rect">
              <a:avLst/>
            </a:prstGeom>
            <a:solidFill>
              <a:srgbClr val="EF4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Rectángulo 31">
              <a:extLst>
                <a:ext uri="{FF2B5EF4-FFF2-40B4-BE49-F238E27FC236}">
                  <a16:creationId xmlns:a16="http://schemas.microsoft.com/office/drawing/2014/main" xmlns="" id="{FBCD4B1D-BF6F-4420-9B66-A6958689F240}"/>
                </a:ext>
              </a:extLst>
            </p:cNvPr>
            <p:cNvSpPr/>
            <p:nvPr userDrawn="1"/>
          </p:nvSpPr>
          <p:spPr>
            <a:xfrm>
              <a:off x="3535219" y="368592"/>
              <a:ext cx="612000" cy="180000"/>
            </a:xfrm>
            <a:prstGeom prst="rect">
              <a:avLst/>
            </a:prstGeom>
            <a:solidFill>
              <a:srgbClr val="27B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Rectángulo 32">
              <a:extLst>
                <a:ext uri="{FF2B5EF4-FFF2-40B4-BE49-F238E27FC236}">
                  <a16:creationId xmlns:a16="http://schemas.microsoft.com/office/drawing/2014/main" xmlns="" id="{F0ADD711-FD02-45E5-A4AA-58C3D5196F7B}"/>
                </a:ext>
              </a:extLst>
            </p:cNvPr>
            <p:cNvSpPr/>
            <p:nvPr userDrawn="1"/>
          </p:nvSpPr>
          <p:spPr>
            <a:xfrm>
              <a:off x="4145111" y="368592"/>
              <a:ext cx="612000" cy="180000"/>
            </a:xfrm>
            <a:prstGeom prst="rect">
              <a:avLst/>
            </a:prstGeom>
            <a:solidFill>
              <a:srgbClr val="FBC4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 name="Rectángulo 33">
              <a:extLst>
                <a:ext uri="{FF2B5EF4-FFF2-40B4-BE49-F238E27FC236}">
                  <a16:creationId xmlns:a16="http://schemas.microsoft.com/office/drawing/2014/main" xmlns="" id="{424F19AF-CA4A-40F9-ACBF-DC9FA2B860EC}"/>
                </a:ext>
              </a:extLst>
            </p:cNvPr>
            <p:cNvSpPr/>
            <p:nvPr userDrawn="1"/>
          </p:nvSpPr>
          <p:spPr>
            <a:xfrm>
              <a:off x="4755003" y="368592"/>
              <a:ext cx="612000" cy="180000"/>
            </a:xfrm>
            <a:prstGeom prst="rect">
              <a:avLst/>
            </a:prstGeom>
            <a:solidFill>
              <a:srgbClr val="A3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9" name="Rectángulo 34">
              <a:extLst>
                <a:ext uri="{FF2B5EF4-FFF2-40B4-BE49-F238E27FC236}">
                  <a16:creationId xmlns:a16="http://schemas.microsoft.com/office/drawing/2014/main" xmlns="" id="{7C4DA337-1839-4614-9524-3CAEA1DDBFFA}"/>
                </a:ext>
              </a:extLst>
            </p:cNvPr>
            <p:cNvSpPr/>
            <p:nvPr userDrawn="1"/>
          </p:nvSpPr>
          <p:spPr>
            <a:xfrm>
              <a:off x="5364895" y="368592"/>
              <a:ext cx="612000" cy="180000"/>
            </a:xfrm>
            <a:prstGeom prst="rect">
              <a:avLst/>
            </a:prstGeom>
            <a:solidFill>
              <a:srgbClr val="F26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Rectángulo 35">
              <a:extLst>
                <a:ext uri="{FF2B5EF4-FFF2-40B4-BE49-F238E27FC236}">
                  <a16:creationId xmlns:a16="http://schemas.microsoft.com/office/drawing/2014/main" xmlns="" id="{43ADD437-CAE7-4705-BF6E-51EBA50C3CF4}"/>
                </a:ext>
              </a:extLst>
            </p:cNvPr>
            <p:cNvSpPr/>
            <p:nvPr userDrawn="1"/>
          </p:nvSpPr>
          <p:spPr>
            <a:xfrm>
              <a:off x="5974787" y="368592"/>
              <a:ext cx="612000" cy="180000"/>
            </a:xfrm>
            <a:prstGeom prst="rect">
              <a:avLst/>
            </a:prstGeom>
            <a:solidFill>
              <a:srgbClr val="DD1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1" name="Rectángulo 36">
              <a:extLst>
                <a:ext uri="{FF2B5EF4-FFF2-40B4-BE49-F238E27FC236}">
                  <a16:creationId xmlns:a16="http://schemas.microsoft.com/office/drawing/2014/main" xmlns="" id="{5455A711-D340-4A10-880C-2EDCFD5D82CB}"/>
                </a:ext>
              </a:extLst>
            </p:cNvPr>
            <p:cNvSpPr/>
            <p:nvPr userDrawn="1"/>
          </p:nvSpPr>
          <p:spPr>
            <a:xfrm>
              <a:off x="6584679" y="368592"/>
              <a:ext cx="612000" cy="180000"/>
            </a:xfrm>
            <a:prstGeom prst="rect">
              <a:avLst/>
            </a:prstGeom>
            <a:solidFill>
              <a:srgbClr val="F89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2" name="Rectángulo 37">
              <a:extLst>
                <a:ext uri="{FF2B5EF4-FFF2-40B4-BE49-F238E27FC236}">
                  <a16:creationId xmlns:a16="http://schemas.microsoft.com/office/drawing/2014/main" xmlns="" id="{2A65006E-BBE8-41D9-A027-A3E00BD33101}"/>
                </a:ext>
              </a:extLst>
            </p:cNvPr>
            <p:cNvSpPr/>
            <p:nvPr userDrawn="1"/>
          </p:nvSpPr>
          <p:spPr>
            <a:xfrm>
              <a:off x="7194571" y="368592"/>
              <a:ext cx="612000" cy="180000"/>
            </a:xfrm>
            <a:prstGeom prst="rect">
              <a:avLst/>
            </a:prstGeom>
            <a:solidFill>
              <a:srgbClr val="BF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3" name="Rectángulo 38">
              <a:extLst>
                <a:ext uri="{FF2B5EF4-FFF2-40B4-BE49-F238E27FC236}">
                  <a16:creationId xmlns:a16="http://schemas.microsoft.com/office/drawing/2014/main" xmlns="" id="{D0E1B1BD-D1B6-4AE7-B78F-A3C90A6EA269}"/>
                </a:ext>
              </a:extLst>
            </p:cNvPr>
            <p:cNvSpPr/>
            <p:nvPr userDrawn="1"/>
          </p:nvSpPr>
          <p:spPr>
            <a:xfrm>
              <a:off x="7804463" y="368592"/>
              <a:ext cx="612000" cy="180000"/>
            </a:xfrm>
            <a:prstGeom prst="rect">
              <a:avLst/>
            </a:prstGeom>
            <a:solidFill>
              <a:srgbClr val="427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4" name="Rectángulo 39">
              <a:extLst>
                <a:ext uri="{FF2B5EF4-FFF2-40B4-BE49-F238E27FC236}">
                  <a16:creationId xmlns:a16="http://schemas.microsoft.com/office/drawing/2014/main" xmlns="" id="{64782DF2-59BE-4778-937F-6C100826C8C4}"/>
                </a:ext>
              </a:extLst>
            </p:cNvPr>
            <p:cNvSpPr/>
            <p:nvPr userDrawn="1"/>
          </p:nvSpPr>
          <p:spPr>
            <a:xfrm>
              <a:off x="8414355" y="368592"/>
              <a:ext cx="612000" cy="180000"/>
            </a:xfrm>
            <a:prstGeom prst="rect">
              <a:avLst/>
            </a:prstGeom>
            <a:solidFill>
              <a:srgbClr val="1E9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5" name="Rectángulo 40">
              <a:extLst>
                <a:ext uri="{FF2B5EF4-FFF2-40B4-BE49-F238E27FC236}">
                  <a16:creationId xmlns:a16="http://schemas.microsoft.com/office/drawing/2014/main" xmlns="" id="{E2071329-40E0-4FCE-96E0-94AF130D2038}"/>
                </a:ext>
              </a:extLst>
            </p:cNvPr>
            <p:cNvSpPr/>
            <p:nvPr userDrawn="1"/>
          </p:nvSpPr>
          <p:spPr>
            <a:xfrm>
              <a:off x="9024247" y="368592"/>
              <a:ext cx="612000" cy="180000"/>
            </a:xfrm>
            <a:prstGeom prst="rect">
              <a:avLst/>
            </a:prstGeom>
            <a:solidFill>
              <a:srgbClr val="59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6" name="Rectángulo 41">
              <a:extLst>
                <a:ext uri="{FF2B5EF4-FFF2-40B4-BE49-F238E27FC236}">
                  <a16:creationId xmlns:a16="http://schemas.microsoft.com/office/drawing/2014/main" xmlns="" id="{BA439B70-E348-47D6-B327-0DAD08FFB914}"/>
                </a:ext>
              </a:extLst>
            </p:cNvPr>
            <p:cNvSpPr/>
            <p:nvPr userDrawn="1"/>
          </p:nvSpPr>
          <p:spPr>
            <a:xfrm>
              <a:off x="9634139" y="368592"/>
              <a:ext cx="612000" cy="180000"/>
            </a:xfrm>
            <a:prstGeom prst="rect">
              <a:avLst/>
            </a:prstGeom>
            <a:solidFill>
              <a:srgbClr val="126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7" name="Rectángulo 42">
              <a:extLst>
                <a:ext uri="{FF2B5EF4-FFF2-40B4-BE49-F238E27FC236}">
                  <a16:creationId xmlns:a16="http://schemas.microsoft.com/office/drawing/2014/main" xmlns="" id="{344E4E64-1542-4721-BED0-2137E828520A}"/>
                </a:ext>
              </a:extLst>
            </p:cNvPr>
            <p:cNvSpPr/>
            <p:nvPr userDrawn="1"/>
          </p:nvSpPr>
          <p:spPr>
            <a:xfrm>
              <a:off x="10244029" y="368592"/>
              <a:ext cx="612000" cy="180000"/>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pic>
        <p:nvPicPr>
          <p:cNvPr id="28" name="Imagen 43">
            <a:extLst>
              <a:ext uri="{FF2B5EF4-FFF2-40B4-BE49-F238E27FC236}">
                <a16:creationId xmlns:a16="http://schemas.microsoft.com/office/drawing/2014/main" xmlns="" id="{2649385F-E4A7-4453-8BEB-1724C9EA87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2853" y="332656"/>
            <a:ext cx="4993701" cy="2488470"/>
          </a:xfrm>
          <a:prstGeom prst="rect">
            <a:avLst/>
          </a:prstGeom>
        </p:spPr>
      </p:pic>
      <p:sp>
        <p:nvSpPr>
          <p:cNvPr id="29" name="29 Rectángulo">
            <a:extLst>
              <a:ext uri="{FF2B5EF4-FFF2-40B4-BE49-F238E27FC236}">
                <a16:creationId xmlns:a16="http://schemas.microsoft.com/office/drawing/2014/main" xmlns="" id="{5C92D144-E45C-4427-A9DE-41647EA6B596}"/>
              </a:ext>
            </a:extLst>
          </p:cNvPr>
          <p:cNvSpPr/>
          <p:nvPr/>
        </p:nvSpPr>
        <p:spPr>
          <a:xfrm>
            <a:off x="151154" y="2924945"/>
            <a:ext cx="11778252" cy="3477875"/>
          </a:xfrm>
          <a:prstGeom prst="rect">
            <a:avLst/>
          </a:prstGeom>
        </p:spPr>
        <p:txBody>
          <a:bodyPr wrap="square">
            <a:spAutoFit/>
          </a:bodyPr>
          <a:lstStyle/>
          <a:p>
            <a:pPr algn="ctr"/>
            <a:r>
              <a:rPr lang="es-CO" sz="4000" b="1" dirty="0" smtClean="0">
                <a:solidFill>
                  <a:srgbClr val="000000"/>
                </a:solidFill>
                <a:latin typeface="Tw Cen MT" panose="020B0602020104020603" pitchFamily="34" charset="0"/>
              </a:rPr>
              <a:t>Cumbre Ambiental Colombiana</a:t>
            </a:r>
            <a:endParaRPr lang="es-CO" sz="3200" b="1" i="1" dirty="0">
              <a:solidFill>
                <a:srgbClr val="000000"/>
              </a:solidFill>
              <a:latin typeface="Tw Cen MT" panose="020B0602020104020603" pitchFamily="34" charset="0"/>
            </a:endParaRPr>
          </a:p>
          <a:p>
            <a:pPr lvl="1" algn="ctr"/>
            <a:endParaRPr lang="es-CO" sz="2800" b="1" dirty="0" smtClean="0">
              <a:latin typeface="Tw Cen MT" panose="020B0602020104020603" pitchFamily="34" charset="0"/>
            </a:endParaRPr>
          </a:p>
          <a:p>
            <a:pPr algn="ctr"/>
            <a:r>
              <a:rPr lang="es-CO" sz="3200" b="1" i="1" dirty="0" smtClean="0">
                <a:latin typeface="Tw Cen MT" panose="020B0602020104020603" pitchFamily="34" charset="0"/>
              </a:rPr>
              <a:t>“Institucionalidad y Gobernanza </a:t>
            </a:r>
            <a:r>
              <a:rPr lang="es-CO" sz="3200" b="1" i="1" dirty="0" smtClean="0">
                <a:latin typeface="Tw Cen MT" panose="020B0602020104020603" pitchFamily="34" charset="0"/>
              </a:rPr>
              <a:t>Ambiental” </a:t>
            </a:r>
            <a:endParaRPr lang="es-CO" sz="3200" b="1" i="1" dirty="0" smtClean="0">
              <a:latin typeface="Tw Cen MT" panose="020B0602020104020603" pitchFamily="34" charset="0"/>
            </a:endParaRPr>
          </a:p>
          <a:p>
            <a:pPr algn="ctr"/>
            <a:endParaRPr lang="es-CO" sz="3200" b="1" dirty="0" smtClean="0">
              <a:latin typeface="Tw Cen MT" panose="020B0602020104020603" pitchFamily="34" charset="0"/>
            </a:endParaRPr>
          </a:p>
          <a:p>
            <a:pPr algn="ctr"/>
            <a:r>
              <a:rPr lang="es-CO" sz="3200" b="1" dirty="0" smtClean="0">
                <a:latin typeface="Tw Cen MT" panose="020B0602020104020603" pitchFamily="34" charset="0"/>
              </a:rPr>
              <a:t>Universidad Jorge Tadeo Lozano</a:t>
            </a:r>
          </a:p>
          <a:p>
            <a:pPr algn="ctr"/>
            <a:r>
              <a:rPr lang="es-CO" sz="2800" b="1" dirty="0">
                <a:latin typeface="Tw Cen MT" panose="020B0602020104020603" pitchFamily="34" charset="0"/>
              </a:rPr>
              <a:t>Julio 18-19 de 2019 </a:t>
            </a:r>
          </a:p>
          <a:p>
            <a:pPr algn="ctr"/>
            <a:endParaRPr lang="es-CO" sz="2800" b="1" i="1" dirty="0">
              <a:latin typeface="Tw Cen MT" panose="020B0602020104020603" pitchFamily="34" charset="0"/>
            </a:endParaRPr>
          </a:p>
        </p:txBody>
      </p:sp>
      <p:pic>
        <p:nvPicPr>
          <p:cNvPr id="30" name="Picture 3" descr="C:\Users\alejandra\Downloads\banner-cumbre-ambiental-4160-x-31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8725" y="358483"/>
            <a:ext cx="3848512" cy="2266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05577"/>
      </p:ext>
    </p:extLst>
  </p:cSld>
  <p:clrMapOvr>
    <a:masterClrMapping/>
  </p:clrMapOvr>
  <p:transition spd="med" advClick="0" advTm="4000">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1DB8C19B-BAAF-4E46-AB20-39600F7D600C}"/>
              </a:ext>
            </a:extLst>
          </p:cNvPr>
          <p:cNvGrpSpPr/>
          <p:nvPr/>
        </p:nvGrpSpPr>
        <p:grpSpPr>
          <a:xfrm>
            <a:off x="1821730" y="984772"/>
            <a:ext cx="10370270" cy="180000"/>
            <a:chOff x="485759" y="368592"/>
            <a:chExt cx="10370270" cy="180000"/>
          </a:xfrm>
        </p:grpSpPr>
        <p:sp>
          <p:nvSpPr>
            <p:cNvPr id="5" name="Rectángulo 4">
              <a:extLst>
                <a:ext uri="{FF2B5EF4-FFF2-40B4-BE49-F238E27FC236}">
                  <a16:creationId xmlns:a16="http://schemas.microsoft.com/office/drawing/2014/main" xmlns="" id="{ED99EC31-99BE-4E9D-85E8-20D0E6478231}"/>
                </a:ext>
              </a:extLst>
            </p:cNvPr>
            <p:cNvSpPr/>
            <p:nvPr userDrawn="1"/>
          </p:nvSpPr>
          <p:spPr>
            <a:xfrm>
              <a:off x="485759" y="368592"/>
              <a:ext cx="612000" cy="180000"/>
            </a:xfrm>
            <a:prstGeom prst="rect">
              <a:avLst/>
            </a:prstGeom>
            <a:solidFill>
              <a:srgbClr val="E92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Rectángulo 5">
              <a:extLst>
                <a:ext uri="{FF2B5EF4-FFF2-40B4-BE49-F238E27FC236}">
                  <a16:creationId xmlns:a16="http://schemas.microsoft.com/office/drawing/2014/main" xmlns="" id="{46758230-1B21-4839-991E-B0D104E12C7D}"/>
                </a:ext>
              </a:extLst>
            </p:cNvPr>
            <p:cNvSpPr/>
            <p:nvPr userDrawn="1"/>
          </p:nvSpPr>
          <p:spPr>
            <a:xfrm>
              <a:off x="1095651" y="368592"/>
              <a:ext cx="612000" cy="180000"/>
            </a:xfrm>
            <a:prstGeom prst="rect">
              <a:avLst/>
            </a:prstGeom>
            <a:solidFill>
              <a:srgbClr val="DCA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Rectángulo 6">
              <a:extLst>
                <a:ext uri="{FF2B5EF4-FFF2-40B4-BE49-F238E27FC236}">
                  <a16:creationId xmlns:a16="http://schemas.microsoft.com/office/drawing/2014/main" xmlns="" id="{BED7D344-F8EC-4015-8025-E266936AA8A8}"/>
                </a:ext>
              </a:extLst>
            </p:cNvPr>
            <p:cNvSpPr/>
            <p:nvPr userDrawn="1"/>
          </p:nvSpPr>
          <p:spPr>
            <a:xfrm>
              <a:off x="1705543" y="368592"/>
              <a:ext cx="612000" cy="180000"/>
            </a:xfrm>
            <a:prstGeom prst="rect">
              <a:avLst/>
            </a:prstGeom>
            <a:solidFill>
              <a:srgbClr val="4CA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Rectángulo 7">
              <a:extLst>
                <a:ext uri="{FF2B5EF4-FFF2-40B4-BE49-F238E27FC236}">
                  <a16:creationId xmlns:a16="http://schemas.microsoft.com/office/drawing/2014/main" xmlns="" id="{DA23AC35-8B8C-4AE5-A18B-53E5A4C30355}"/>
                </a:ext>
              </a:extLst>
            </p:cNvPr>
            <p:cNvSpPr/>
            <p:nvPr userDrawn="1"/>
          </p:nvSpPr>
          <p:spPr>
            <a:xfrm>
              <a:off x="2315435" y="368592"/>
              <a:ext cx="612000" cy="180000"/>
            </a:xfrm>
            <a:prstGeom prst="rect">
              <a:avLst/>
            </a:prstGeom>
            <a:solidFill>
              <a:srgbClr val="C5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Rectángulo 8">
              <a:extLst>
                <a:ext uri="{FF2B5EF4-FFF2-40B4-BE49-F238E27FC236}">
                  <a16:creationId xmlns:a16="http://schemas.microsoft.com/office/drawing/2014/main" xmlns="" id="{5EA9039A-A650-466A-AECC-ECA5CC4BF3CB}"/>
                </a:ext>
              </a:extLst>
            </p:cNvPr>
            <p:cNvSpPr/>
            <p:nvPr userDrawn="1"/>
          </p:nvSpPr>
          <p:spPr>
            <a:xfrm>
              <a:off x="2925327" y="368592"/>
              <a:ext cx="612000" cy="180000"/>
            </a:xfrm>
            <a:prstGeom prst="rect">
              <a:avLst/>
            </a:prstGeom>
            <a:solidFill>
              <a:srgbClr val="EF4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Rectángulo 9">
              <a:extLst>
                <a:ext uri="{FF2B5EF4-FFF2-40B4-BE49-F238E27FC236}">
                  <a16:creationId xmlns:a16="http://schemas.microsoft.com/office/drawing/2014/main" xmlns="" id="{BF02DDD3-440B-4194-8D54-C884859CABB7}"/>
                </a:ext>
              </a:extLst>
            </p:cNvPr>
            <p:cNvSpPr/>
            <p:nvPr userDrawn="1"/>
          </p:nvSpPr>
          <p:spPr>
            <a:xfrm>
              <a:off x="3535219" y="368592"/>
              <a:ext cx="612000" cy="180000"/>
            </a:xfrm>
            <a:prstGeom prst="rect">
              <a:avLst/>
            </a:prstGeom>
            <a:solidFill>
              <a:srgbClr val="27B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Rectángulo 10">
              <a:extLst>
                <a:ext uri="{FF2B5EF4-FFF2-40B4-BE49-F238E27FC236}">
                  <a16:creationId xmlns:a16="http://schemas.microsoft.com/office/drawing/2014/main" xmlns="" id="{5F4E5AB4-067E-46AE-96D5-A7E8E3447B5B}"/>
                </a:ext>
              </a:extLst>
            </p:cNvPr>
            <p:cNvSpPr/>
            <p:nvPr userDrawn="1"/>
          </p:nvSpPr>
          <p:spPr>
            <a:xfrm>
              <a:off x="4145111" y="368592"/>
              <a:ext cx="612000" cy="180000"/>
            </a:xfrm>
            <a:prstGeom prst="rect">
              <a:avLst/>
            </a:prstGeom>
            <a:solidFill>
              <a:srgbClr val="FBC4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Rectángulo 11">
              <a:extLst>
                <a:ext uri="{FF2B5EF4-FFF2-40B4-BE49-F238E27FC236}">
                  <a16:creationId xmlns:a16="http://schemas.microsoft.com/office/drawing/2014/main" xmlns="" id="{B7D991BD-EFAC-4BAC-89D4-33830DDAAFAA}"/>
                </a:ext>
              </a:extLst>
            </p:cNvPr>
            <p:cNvSpPr/>
            <p:nvPr userDrawn="1"/>
          </p:nvSpPr>
          <p:spPr>
            <a:xfrm>
              <a:off x="4755003" y="368592"/>
              <a:ext cx="612000" cy="180000"/>
            </a:xfrm>
            <a:prstGeom prst="rect">
              <a:avLst/>
            </a:prstGeom>
            <a:solidFill>
              <a:srgbClr val="A3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3" name="Rectángulo 12">
              <a:extLst>
                <a:ext uri="{FF2B5EF4-FFF2-40B4-BE49-F238E27FC236}">
                  <a16:creationId xmlns:a16="http://schemas.microsoft.com/office/drawing/2014/main" xmlns="" id="{D141B623-68C7-4276-A023-BBCEA761B7A8}"/>
                </a:ext>
              </a:extLst>
            </p:cNvPr>
            <p:cNvSpPr/>
            <p:nvPr userDrawn="1"/>
          </p:nvSpPr>
          <p:spPr>
            <a:xfrm>
              <a:off x="5364895" y="368592"/>
              <a:ext cx="612000" cy="180000"/>
            </a:xfrm>
            <a:prstGeom prst="rect">
              <a:avLst/>
            </a:prstGeom>
            <a:solidFill>
              <a:srgbClr val="F26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Rectángulo 13">
              <a:extLst>
                <a:ext uri="{FF2B5EF4-FFF2-40B4-BE49-F238E27FC236}">
                  <a16:creationId xmlns:a16="http://schemas.microsoft.com/office/drawing/2014/main" xmlns="" id="{2AFB0F55-A750-4908-81F1-9F820E517662}"/>
                </a:ext>
              </a:extLst>
            </p:cNvPr>
            <p:cNvSpPr/>
            <p:nvPr userDrawn="1"/>
          </p:nvSpPr>
          <p:spPr>
            <a:xfrm>
              <a:off x="5974787" y="368592"/>
              <a:ext cx="612000" cy="180000"/>
            </a:xfrm>
            <a:prstGeom prst="rect">
              <a:avLst/>
            </a:prstGeom>
            <a:solidFill>
              <a:srgbClr val="DD1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Rectángulo 14">
              <a:extLst>
                <a:ext uri="{FF2B5EF4-FFF2-40B4-BE49-F238E27FC236}">
                  <a16:creationId xmlns:a16="http://schemas.microsoft.com/office/drawing/2014/main" xmlns="" id="{C126A821-38A9-4010-A1D9-BE1E042B1166}"/>
                </a:ext>
              </a:extLst>
            </p:cNvPr>
            <p:cNvSpPr/>
            <p:nvPr userDrawn="1"/>
          </p:nvSpPr>
          <p:spPr>
            <a:xfrm>
              <a:off x="6584679" y="368592"/>
              <a:ext cx="612000" cy="180000"/>
            </a:xfrm>
            <a:prstGeom prst="rect">
              <a:avLst/>
            </a:prstGeom>
            <a:solidFill>
              <a:srgbClr val="F89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Rectángulo 15">
              <a:extLst>
                <a:ext uri="{FF2B5EF4-FFF2-40B4-BE49-F238E27FC236}">
                  <a16:creationId xmlns:a16="http://schemas.microsoft.com/office/drawing/2014/main" xmlns="" id="{B6FE7CF5-90DE-442C-BFBA-FFC133973FD8}"/>
                </a:ext>
              </a:extLst>
            </p:cNvPr>
            <p:cNvSpPr/>
            <p:nvPr userDrawn="1"/>
          </p:nvSpPr>
          <p:spPr>
            <a:xfrm>
              <a:off x="7194571" y="368592"/>
              <a:ext cx="612000" cy="180000"/>
            </a:xfrm>
            <a:prstGeom prst="rect">
              <a:avLst/>
            </a:prstGeom>
            <a:solidFill>
              <a:srgbClr val="BF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Rectángulo 16">
              <a:extLst>
                <a:ext uri="{FF2B5EF4-FFF2-40B4-BE49-F238E27FC236}">
                  <a16:creationId xmlns:a16="http://schemas.microsoft.com/office/drawing/2014/main" xmlns="" id="{1248E5C9-9E56-419A-B7FA-A1CE2DE437A7}"/>
                </a:ext>
              </a:extLst>
            </p:cNvPr>
            <p:cNvSpPr/>
            <p:nvPr userDrawn="1"/>
          </p:nvSpPr>
          <p:spPr>
            <a:xfrm>
              <a:off x="7804463" y="368592"/>
              <a:ext cx="612000" cy="180000"/>
            </a:xfrm>
            <a:prstGeom prst="rect">
              <a:avLst/>
            </a:prstGeom>
            <a:solidFill>
              <a:srgbClr val="427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 name="Rectángulo 17">
              <a:extLst>
                <a:ext uri="{FF2B5EF4-FFF2-40B4-BE49-F238E27FC236}">
                  <a16:creationId xmlns:a16="http://schemas.microsoft.com/office/drawing/2014/main" xmlns="" id="{FD8F3EB1-2D70-4CBD-AA8E-94291753D08B}"/>
                </a:ext>
              </a:extLst>
            </p:cNvPr>
            <p:cNvSpPr/>
            <p:nvPr userDrawn="1"/>
          </p:nvSpPr>
          <p:spPr>
            <a:xfrm>
              <a:off x="8414355" y="368592"/>
              <a:ext cx="612000" cy="180000"/>
            </a:xfrm>
            <a:prstGeom prst="rect">
              <a:avLst/>
            </a:prstGeom>
            <a:solidFill>
              <a:srgbClr val="1E9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9" name="Rectángulo 18">
              <a:extLst>
                <a:ext uri="{FF2B5EF4-FFF2-40B4-BE49-F238E27FC236}">
                  <a16:creationId xmlns:a16="http://schemas.microsoft.com/office/drawing/2014/main" xmlns="" id="{4BAC58BE-5516-4CAD-BED0-2A4D6525384E}"/>
                </a:ext>
              </a:extLst>
            </p:cNvPr>
            <p:cNvSpPr/>
            <p:nvPr userDrawn="1"/>
          </p:nvSpPr>
          <p:spPr>
            <a:xfrm>
              <a:off x="9024247" y="368592"/>
              <a:ext cx="612000" cy="180000"/>
            </a:xfrm>
            <a:prstGeom prst="rect">
              <a:avLst/>
            </a:prstGeom>
            <a:solidFill>
              <a:srgbClr val="59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Rectángulo 19">
              <a:extLst>
                <a:ext uri="{FF2B5EF4-FFF2-40B4-BE49-F238E27FC236}">
                  <a16:creationId xmlns:a16="http://schemas.microsoft.com/office/drawing/2014/main" xmlns="" id="{A00A5457-AE85-46CE-8D25-1A50685C7CFB}"/>
                </a:ext>
              </a:extLst>
            </p:cNvPr>
            <p:cNvSpPr/>
            <p:nvPr userDrawn="1"/>
          </p:nvSpPr>
          <p:spPr>
            <a:xfrm>
              <a:off x="9634139" y="368592"/>
              <a:ext cx="612000" cy="180000"/>
            </a:xfrm>
            <a:prstGeom prst="rect">
              <a:avLst/>
            </a:prstGeom>
            <a:solidFill>
              <a:srgbClr val="126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1" name="Rectángulo 20">
              <a:extLst>
                <a:ext uri="{FF2B5EF4-FFF2-40B4-BE49-F238E27FC236}">
                  <a16:creationId xmlns:a16="http://schemas.microsoft.com/office/drawing/2014/main" xmlns="" id="{66B033CB-0E07-4F4C-8A91-E8018D57A4FF}"/>
                </a:ext>
              </a:extLst>
            </p:cNvPr>
            <p:cNvSpPr/>
            <p:nvPr userDrawn="1"/>
          </p:nvSpPr>
          <p:spPr>
            <a:xfrm>
              <a:off x="10244029" y="368592"/>
              <a:ext cx="612000" cy="180000"/>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30" name="Título 2">
            <a:extLst>
              <a:ext uri="{FF2B5EF4-FFF2-40B4-BE49-F238E27FC236}">
                <a16:creationId xmlns:a16="http://schemas.microsoft.com/office/drawing/2014/main" xmlns="" id="{7FE035A0-392F-4CE5-BD80-FCC5B6C07508}"/>
              </a:ext>
            </a:extLst>
          </p:cNvPr>
          <p:cNvSpPr txBox="1">
            <a:spLocks/>
          </p:cNvSpPr>
          <p:nvPr/>
        </p:nvSpPr>
        <p:spPr>
          <a:xfrm>
            <a:off x="1222412" y="-25001"/>
            <a:ext cx="109728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a:solidFill>
                  <a:schemeClr val="accent1"/>
                </a:solidFill>
              </a:rPr>
              <a:t>“</a:t>
            </a:r>
            <a:r>
              <a:rPr lang="es-CO" b="1" dirty="0">
                <a:solidFill>
                  <a:schemeClr val="accent1"/>
                </a:solidFill>
              </a:rPr>
              <a:t>Institucionalidad y gobernanza </a:t>
            </a:r>
            <a:r>
              <a:rPr lang="es-CO" b="1" dirty="0" smtClean="0">
                <a:solidFill>
                  <a:schemeClr val="accent1"/>
                </a:solidFill>
              </a:rPr>
              <a:t>ambiental”</a:t>
            </a:r>
            <a:endParaRPr lang="es-MX" sz="4000" b="1" dirty="0">
              <a:solidFill>
                <a:schemeClr val="accent1"/>
              </a:solidFill>
              <a:latin typeface="Tw Cen MT" panose="020B0602020104020603" pitchFamily="34" charset="0"/>
            </a:endParaRPr>
          </a:p>
        </p:txBody>
      </p:sp>
      <p:pic>
        <p:nvPicPr>
          <p:cNvPr id="27" name="Shape 84"/>
          <p:cNvPicPr preferRelativeResize="0"/>
          <p:nvPr/>
        </p:nvPicPr>
        <p:blipFill rotWithShape="1">
          <a:blip r:embed="rId3">
            <a:alphaModFix/>
          </a:blip>
          <a:srcRect l="18219" r="19900"/>
          <a:stretch/>
        </p:blipFill>
        <p:spPr>
          <a:xfrm>
            <a:off x="339306" y="202970"/>
            <a:ext cx="1329969" cy="1077519"/>
          </a:xfrm>
          <a:prstGeom prst="rect">
            <a:avLst/>
          </a:prstGeom>
          <a:noFill/>
          <a:ln>
            <a:noFill/>
          </a:ln>
        </p:spPr>
      </p:pic>
      <p:sp>
        <p:nvSpPr>
          <p:cNvPr id="29" name="Rectángulo 28"/>
          <p:cNvSpPr/>
          <p:nvPr/>
        </p:nvSpPr>
        <p:spPr>
          <a:xfrm>
            <a:off x="312410" y="4823852"/>
            <a:ext cx="11622245" cy="1631216"/>
          </a:xfrm>
          <a:prstGeom prst="rect">
            <a:avLst/>
          </a:prstGeom>
          <a:solidFill>
            <a:srgbClr val="FF0000"/>
          </a:solidFill>
          <a:ln>
            <a:solidFill>
              <a:srgbClr val="FF0000"/>
            </a:solidFill>
          </a:ln>
        </p:spPr>
        <p:txBody>
          <a:bodyPr wrap="square">
            <a:spAutoFit/>
          </a:bodyPr>
          <a:lstStyle/>
          <a:p>
            <a:r>
              <a:rPr lang="es-ES" sz="2000" dirty="0">
                <a:solidFill>
                  <a:srgbClr val="000000"/>
                </a:solidFill>
                <a:latin typeface="Arial" panose="020B0604020202020204" pitchFamily="34" charset="0"/>
                <a:cs typeface="Arial" panose="020B0604020202020204" pitchFamily="34" charset="0"/>
              </a:rPr>
              <a:t>“Aunque Colombia ha adquirido compromisos para apoyar la participación efectiva de las comunidades en temas ambientales en la práctica no hace parte de ningún acuerdo vinculante que le genere obligaciones en este sentido</a:t>
            </a:r>
            <a:r>
              <a:rPr lang="es-ES" sz="2000" dirty="0" smtClean="0">
                <a:solidFill>
                  <a:srgbClr val="000000"/>
                </a:solidFill>
                <a:latin typeface="Arial" panose="020B0604020202020204" pitchFamily="34" charset="0"/>
                <a:cs typeface="Arial" panose="020B0604020202020204" pitchFamily="34" charset="0"/>
              </a:rPr>
              <a:t>.” (Proyecto </a:t>
            </a:r>
            <a:r>
              <a:rPr lang="es-ES" sz="2000" dirty="0">
                <a:solidFill>
                  <a:srgbClr val="000000"/>
                </a:solidFill>
                <a:latin typeface="Arial" panose="020B0604020202020204" pitchFamily="34" charset="0"/>
                <a:cs typeface="Arial" panose="020B0604020202020204" pitchFamily="34" charset="0"/>
              </a:rPr>
              <a:t>de Ley de iniciativa </a:t>
            </a:r>
            <a:r>
              <a:rPr lang="es-ES" sz="2000" dirty="0" err="1">
                <a:solidFill>
                  <a:srgbClr val="000000"/>
                </a:solidFill>
                <a:latin typeface="Arial" panose="020B0604020202020204" pitchFamily="34" charset="0"/>
                <a:cs typeface="Arial" panose="020B0604020202020204" pitchFamily="34" charset="0"/>
              </a:rPr>
              <a:t>congresional</a:t>
            </a:r>
            <a:r>
              <a:rPr lang="es-ES" sz="2000" dirty="0">
                <a:solidFill>
                  <a:srgbClr val="000000"/>
                </a:solidFill>
                <a:latin typeface="Arial" panose="020B0604020202020204" pitchFamily="34" charset="0"/>
                <a:cs typeface="Arial" panose="020B0604020202020204" pitchFamily="34" charset="0"/>
              </a:rPr>
              <a:t> “por la cual se crea el espacio de participación de los Consejos Territoriales de Planeación en materia ambiental y se dictan otras disposiciones</a:t>
            </a:r>
            <a:r>
              <a:rPr lang="es-ES" sz="2000" dirty="0" smtClean="0">
                <a:solidFill>
                  <a:srgbClr val="000000"/>
                </a:solidFill>
                <a:latin typeface="Arial" panose="020B0604020202020204" pitchFamily="34" charset="0"/>
                <a:cs typeface="Arial" panose="020B0604020202020204" pitchFamily="34" charset="0"/>
              </a:rPr>
              <a:t>”, 2017, </a:t>
            </a:r>
            <a:r>
              <a:rPr lang="es-ES" sz="2000" dirty="0">
                <a:solidFill>
                  <a:srgbClr val="000000"/>
                </a:solidFill>
                <a:latin typeface="Arial" panose="020B0604020202020204" pitchFamily="34" charset="0"/>
                <a:cs typeface="Arial" panose="020B0604020202020204" pitchFamily="34" charset="0"/>
              </a:rPr>
              <a:t>2018. </a:t>
            </a:r>
            <a:r>
              <a:rPr lang="es-ES" sz="2000" dirty="0" smtClean="0">
                <a:solidFill>
                  <a:srgbClr val="000000"/>
                </a:solidFill>
                <a:latin typeface="Arial" panose="020B0604020202020204" pitchFamily="34" charset="0"/>
                <a:cs typeface="Arial" panose="020B0604020202020204" pitchFamily="34" charset="0"/>
              </a:rPr>
              <a:t>)</a:t>
            </a:r>
            <a:endParaRPr lang="es-CO" sz="2000" dirty="0">
              <a:latin typeface="Arial" panose="020B0604020202020204" pitchFamily="34" charset="0"/>
              <a:cs typeface="Arial" panose="020B0604020202020204" pitchFamily="34" charset="0"/>
            </a:endParaRPr>
          </a:p>
        </p:txBody>
      </p:sp>
      <p:sp>
        <p:nvSpPr>
          <p:cNvPr id="33" name="Rectángulo 32"/>
          <p:cNvSpPr/>
          <p:nvPr/>
        </p:nvSpPr>
        <p:spPr>
          <a:xfrm>
            <a:off x="314853" y="2470766"/>
            <a:ext cx="11622245" cy="1323439"/>
          </a:xfrm>
          <a:prstGeom prst="rect">
            <a:avLst/>
          </a:prstGeom>
          <a:solidFill>
            <a:srgbClr val="FFFF00"/>
          </a:solidFill>
          <a:ln w="28575">
            <a:solidFill>
              <a:srgbClr val="FFFF00"/>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s-ES" sz="2000" dirty="0" smtClean="0">
                <a:latin typeface="Arial" panose="020B0604020202020204" pitchFamily="34" charset="0"/>
                <a:cs typeface="Arial" panose="020B0604020202020204" pitchFamily="34" charset="0"/>
              </a:rPr>
              <a:t>“La </a:t>
            </a:r>
            <a:r>
              <a:rPr lang="es-ES" sz="2000" dirty="0">
                <a:latin typeface="Arial" panose="020B0604020202020204" pitchFamily="34" charset="0"/>
                <a:cs typeface="Arial" panose="020B0604020202020204" pitchFamily="34" charset="0"/>
              </a:rPr>
              <a:t>institucionalidad que tiene el país para la gestión ambiental ha avanzado ubicándose en un lugar destacado del contexto latinoamericano. Pero dicho avance, más que una garantía o una meta, es una oportunidad que debe cristalizarse en la acción colectiva del ambientalismo y de los </a:t>
            </a:r>
            <a:r>
              <a:rPr lang="es-ES" sz="2000" dirty="0" smtClean="0">
                <a:latin typeface="Arial" panose="020B0604020202020204" pitchFamily="34" charset="0"/>
                <a:cs typeface="Arial" panose="020B0604020202020204" pitchFamily="34" charset="0"/>
              </a:rPr>
              <a:t>ambientalistas” (</a:t>
            </a:r>
            <a:r>
              <a:rPr lang="es-CO" sz="2000" dirty="0" err="1" smtClean="0">
                <a:latin typeface="Arial" panose="020B0604020202020204" pitchFamily="34" charset="0"/>
                <a:cs typeface="Arial" panose="020B0604020202020204" pitchFamily="34" charset="0"/>
              </a:rPr>
              <a:t>Tobasura</a:t>
            </a:r>
            <a:r>
              <a:rPr lang="es-CO" sz="2000" dirty="0">
                <a:latin typeface="Arial" panose="020B0604020202020204" pitchFamily="34" charset="0"/>
                <a:cs typeface="Arial" panose="020B0604020202020204" pitchFamily="34" charset="0"/>
              </a:rPr>
              <a:t>, </a:t>
            </a:r>
            <a:r>
              <a:rPr lang="es-CO" sz="2000" dirty="0" smtClean="0">
                <a:latin typeface="Arial" panose="020B0604020202020204" pitchFamily="34" charset="0"/>
                <a:cs typeface="Arial" panose="020B0604020202020204" pitchFamily="34" charset="0"/>
              </a:rPr>
              <a:t>2007, pág. 57).</a:t>
            </a:r>
            <a:endParaRPr lang="es-CO" sz="2000" dirty="0">
              <a:latin typeface="Arial" panose="020B0604020202020204" pitchFamily="34" charset="0"/>
              <a:cs typeface="Arial" panose="020B0604020202020204" pitchFamily="34" charset="0"/>
            </a:endParaRPr>
          </a:p>
        </p:txBody>
      </p:sp>
      <p:sp>
        <p:nvSpPr>
          <p:cNvPr id="34" name="Rectángulo 33"/>
          <p:cNvSpPr/>
          <p:nvPr/>
        </p:nvSpPr>
        <p:spPr>
          <a:xfrm>
            <a:off x="314852" y="3794205"/>
            <a:ext cx="11622246" cy="1015663"/>
          </a:xfrm>
          <a:prstGeom prst="rect">
            <a:avLst/>
          </a:prstGeom>
          <a:solidFill>
            <a:schemeClr val="accent1">
              <a:lumMod val="60000"/>
              <a:lumOff val="40000"/>
            </a:schemeClr>
          </a:solidFill>
          <a:ln w="28575" cap="flat" cmpd="sng" algn="ctr">
            <a:solidFill>
              <a:schemeClr val="accent1">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a:spAutoFit/>
          </a:bodyPr>
          <a:lstStyle/>
          <a:p>
            <a:pPr algn="just"/>
            <a:r>
              <a:rPr lang="es-ES" sz="2000" dirty="0">
                <a:solidFill>
                  <a:srgbClr val="000000"/>
                </a:solidFill>
                <a:latin typeface="Arial" panose="020B0604020202020204" pitchFamily="34" charset="0"/>
                <a:cs typeface="Arial" panose="020B0604020202020204" pitchFamily="34" charset="0"/>
              </a:rPr>
              <a:t>A pesar de la Constitución del 1991 y de la Ley 99 del 1993, por la cual se estableció el Sistema Nacional Ambiental, el desmonte de la institucionalidad ambiental en Colombia ha sido constante e </a:t>
            </a:r>
            <a:r>
              <a:rPr lang="es-ES" sz="2000" dirty="0" smtClean="0">
                <a:solidFill>
                  <a:srgbClr val="000000"/>
                </a:solidFill>
                <a:latin typeface="Arial" panose="020B0604020202020204" pitchFamily="34" charset="0"/>
                <a:cs typeface="Arial" panose="020B0604020202020204" pitchFamily="34" charset="0"/>
              </a:rPr>
              <a:t>incontenible (Vélez, 2014)</a:t>
            </a:r>
            <a:endParaRPr lang="es-CO" sz="2000" dirty="0">
              <a:latin typeface="Arial" panose="020B0604020202020204" pitchFamily="34" charset="0"/>
              <a:cs typeface="Arial" panose="020B0604020202020204" pitchFamily="34" charset="0"/>
            </a:endParaRPr>
          </a:p>
        </p:txBody>
      </p:sp>
      <p:sp>
        <p:nvSpPr>
          <p:cNvPr id="35" name="Rectángulo 34"/>
          <p:cNvSpPr/>
          <p:nvPr/>
        </p:nvSpPr>
        <p:spPr>
          <a:xfrm>
            <a:off x="339306" y="1558360"/>
            <a:ext cx="11693037" cy="646331"/>
          </a:xfrm>
          <a:prstGeom prst="rect">
            <a:avLst/>
          </a:prstGeom>
        </p:spPr>
        <p:txBody>
          <a:bodyPr wrap="square">
            <a:spAutoFit/>
          </a:bodyPr>
          <a:lstStyle/>
          <a:p>
            <a:pPr algn="ctr"/>
            <a:r>
              <a:rPr lang="es-CO" sz="3600" dirty="0" smtClean="0">
                <a:solidFill>
                  <a:schemeClr val="accent1">
                    <a:lumMod val="75000"/>
                  </a:schemeClr>
                </a:solidFill>
              </a:rPr>
              <a:t>La institucionalidad ambiental en Colombia: ¿mejor o peor?</a:t>
            </a:r>
            <a:endParaRPr lang="es-CO" sz="3600" dirty="0">
              <a:solidFill>
                <a:schemeClr val="accent1">
                  <a:lumMod val="75000"/>
                </a:schemeClr>
              </a:solidFill>
            </a:endParaRPr>
          </a:p>
        </p:txBody>
      </p:sp>
    </p:spTree>
    <p:extLst>
      <p:ext uri="{BB962C8B-B14F-4D97-AF65-F5344CB8AC3E}">
        <p14:creationId xmlns:p14="http://schemas.microsoft.com/office/powerpoint/2010/main" val="398436951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1DB8C19B-BAAF-4E46-AB20-39600F7D600C}"/>
              </a:ext>
            </a:extLst>
          </p:cNvPr>
          <p:cNvGrpSpPr/>
          <p:nvPr/>
        </p:nvGrpSpPr>
        <p:grpSpPr>
          <a:xfrm>
            <a:off x="1821730" y="984772"/>
            <a:ext cx="10370270" cy="180000"/>
            <a:chOff x="485759" y="368592"/>
            <a:chExt cx="10370270" cy="180000"/>
          </a:xfrm>
        </p:grpSpPr>
        <p:sp>
          <p:nvSpPr>
            <p:cNvPr id="5" name="Rectángulo 4">
              <a:extLst>
                <a:ext uri="{FF2B5EF4-FFF2-40B4-BE49-F238E27FC236}">
                  <a16:creationId xmlns:a16="http://schemas.microsoft.com/office/drawing/2014/main" xmlns="" id="{ED99EC31-99BE-4E9D-85E8-20D0E6478231}"/>
                </a:ext>
              </a:extLst>
            </p:cNvPr>
            <p:cNvSpPr/>
            <p:nvPr userDrawn="1"/>
          </p:nvSpPr>
          <p:spPr>
            <a:xfrm>
              <a:off x="485759" y="368592"/>
              <a:ext cx="612000" cy="180000"/>
            </a:xfrm>
            <a:prstGeom prst="rect">
              <a:avLst/>
            </a:prstGeom>
            <a:solidFill>
              <a:srgbClr val="E92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Rectángulo 5">
              <a:extLst>
                <a:ext uri="{FF2B5EF4-FFF2-40B4-BE49-F238E27FC236}">
                  <a16:creationId xmlns:a16="http://schemas.microsoft.com/office/drawing/2014/main" xmlns="" id="{46758230-1B21-4839-991E-B0D104E12C7D}"/>
                </a:ext>
              </a:extLst>
            </p:cNvPr>
            <p:cNvSpPr/>
            <p:nvPr userDrawn="1"/>
          </p:nvSpPr>
          <p:spPr>
            <a:xfrm>
              <a:off x="1095651" y="368592"/>
              <a:ext cx="612000" cy="180000"/>
            </a:xfrm>
            <a:prstGeom prst="rect">
              <a:avLst/>
            </a:prstGeom>
            <a:solidFill>
              <a:srgbClr val="DCA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Rectángulo 6">
              <a:extLst>
                <a:ext uri="{FF2B5EF4-FFF2-40B4-BE49-F238E27FC236}">
                  <a16:creationId xmlns:a16="http://schemas.microsoft.com/office/drawing/2014/main" xmlns="" id="{BED7D344-F8EC-4015-8025-E266936AA8A8}"/>
                </a:ext>
              </a:extLst>
            </p:cNvPr>
            <p:cNvSpPr/>
            <p:nvPr userDrawn="1"/>
          </p:nvSpPr>
          <p:spPr>
            <a:xfrm>
              <a:off x="1705543" y="368592"/>
              <a:ext cx="612000" cy="180000"/>
            </a:xfrm>
            <a:prstGeom prst="rect">
              <a:avLst/>
            </a:prstGeom>
            <a:solidFill>
              <a:srgbClr val="4CA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Rectángulo 7">
              <a:extLst>
                <a:ext uri="{FF2B5EF4-FFF2-40B4-BE49-F238E27FC236}">
                  <a16:creationId xmlns:a16="http://schemas.microsoft.com/office/drawing/2014/main" xmlns="" id="{DA23AC35-8B8C-4AE5-A18B-53E5A4C30355}"/>
                </a:ext>
              </a:extLst>
            </p:cNvPr>
            <p:cNvSpPr/>
            <p:nvPr userDrawn="1"/>
          </p:nvSpPr>
          <p:spPr>
            <a:xfrm>
              <a:off x="2315435" y="368592"/>
              <a:ext cx="612000" cy="180000"/>
            </a:xfrm>
            <a:prstGeom prst="rect">
              <a:avLst/>
            </a:prstGeom>
            <a:solidFill>
              <a:srgbClr val="C5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Rectángulo 8">
              <a:extLst>
                <a:ext uri="{FF2B5EF4-FFF2-40B4-BE49-F238E27FC236}">
                  <a16:creationId xmlns:a16="http://schemas.microsoft.com/office/drawing/2014/main" xmlns="" id="{5EA9039A-A650-466A-AECC-ECA5CC4BF3CB}"/>
                </a:ext>
              </a:extLst>
            </p:cNvPr>
            <p:cNvSpPr/>
            <p:nvPr userDrawn="1"/>
          </p:nvSpPr>
          <p:spPr>
            <a:xfrm>
              <a:off x="2925327" y="368592"/>
              <a:ext cx="612000" cy="180000"/>
            </a:xfrm>
            <a:prstGeom prst="rect">
              <a:avLst/>
            </a:prstGeom>
            <a:solidFill>
              <a:srgbClr val="EF4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Rectángulo 9">
              <a:extLst>
                <a:ext uri="{FF2B5EF4-FFF2-40B4-BE49-F238E27FC236}">
                  <a16:creationId xmlns:a16="http://schemas.microsoft.com/office/drawing/2014/main" xmlns="" id="{BF02DDD3-440B-4194-8D54-C884859CABB7}"/>
                </a:ext>
              </a:extLst>
            </p:cNvPr>
            <p:cNvSpPr/>
            <p:nvPr userDrawn="1"/>
          </p:nvSpPr>
          <p:spPr>
            <a:xfrm>
              <a:off x="3535219" y="368592"/>
              <a:ext cx="612000" cy="180000"/>
            </a:xfrm>
            <a:prstGeom prst="rect">
              <a:avLst/>
            </a:prstGeom>
            <a:solidFill>
              <a:srgbClr val="27B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Rectángulo 10">
              <a:extLst>
                <a:ext uri="{FF2B5EF4-FFF2-40B4-BE49-F238E27FC236}">
                  <a16:creationId xmlns:a16="http://schemas.microsoft.com/office/drawing/2014/main" xmlns="" id="{5F4E5AB4-067E-46AE-96D5-A7E8E3447B5B}"/>
                </a:ext>
              </a:extLst>
            </p:cNvPr>
            <p:cNvSpPr/>
            <p:nvPr userDrawn="1"/>
          </p:nvSpPr>
          <p:spPr>
            <a:xfrm>
              <a:off x="4145111" y="368592"/>
              <a:ext cx="612000" cy="180000"/>
            </a:xfrm>
            <a:prstGeom prst="rect">
              <a:avLst/>
            </a:prstGeom>
            <a:solidFill>
              <a:srgbClr val="FBC4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Rectángulo 11">
              <a:extLst>
                <a:ext uri="{FF2B5EF4-FFF2-40B4-BE49-F238E27FC236}">
                  <a16:creationId xmlns:a16="http://schemas.microsoft.com/office/drawing/2014/main" xmlns="" id="{B7D991BD-EFAC-4BAC-89D4-33830DDAAFAA}"/>
                </a:ext>
              </a:extLst>
            </p:cNvPr>
            <p:cNvSpPr/>
            <p:nvPr userDrawn="1"/>
          </p:nvSpPr>
          <p:spPr>
            <a:xfrm>
              <a:off x="4755003" y="368592"/>
              <a:ext cx="612000" cy="180000"/>
            </a:xfrm>
            <a:prstGeom prst="rect">
              <a:avLst/>
            </a:prstGeom>
            <a:solidFill>
              <a:srgbClr val="A3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3" name="Rectángulo 12">
              <a:extLst>
                <a:ext uri="{FF2B5EF4-FFF2-40B4-BE49-F238E27FC236}">
                  <a16:creationId xmlns:a16="http://schemas.microsoft.com/office/drawing/2014/main" xmlns="" id="{D141B623-68C7-4276-A023-BBCEA761B7A8}"/>
                </a:ext>
              </a:extLst>
            </p:cNvPr>
            <p:cNvSpPr/>
            <p:nvPr userDrawn="1"/>
          </p:nvSpPr>
          <p:spPr>
            <a:xfrm>
              <a:off x="5364895" y="368592"/>
              <a:ext cx="612000" cy="180000"/>
            </a:xfrm>
            <a:prstGeom prst="rect">
              <a:avLst/>
            </a:prstGeom>
            <a:solidFill>
              <a:srgbClr val="F26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Rectángulo 13">
              <a:extLst>
                <a:ext uri="{FF2B5EF4-FFF2-40B4-BE49-F238E27FC236}">
                  <a16:creationId xmlns:a16="http://schemas.microsoft.com/office/drawing/2014/main" xmlns="" id="{2AFB0F55-A750-4908-81F1-9F820E517662}"/>
                </a:ext>
              </a:extLst>
            </p:cNvPr>
            <p:cNvSpPr/>
            <p:nvPr userDrawn="1"/>
          </p:nvSpPr>
          <p:spPr>
            <a:xfrm>
              <a:off x="5974787" y="368592"/>
              <a:ext cx="612000" cy="180000"/>
            </a:xfrm>
            <a:prstGeom prst="rect">
              <a:avLst/>
            </a:prstGeom>
            <a:solidFill>
              <a:srgbClr val="DD1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Rectángulo 14">
              <a:extLst>
                <a:ext uri="{FF2B5EF4-FFF2-40B4-BE49-F238E27FC236}">
                  <a16:creationId xmlns:a16="http://schemas.microsoft.com/office/drawing/2014/main" xmlns="" id="{C126A821-38A9-4010-A1D9-BE1E042B1166}"/>
                </a:ext>
              </a:extLst>
            </p:cNvPr>
            <p:cNvSpPr/>
            <p:nvPr userDrawn="1"/>
          </p:nvSpPr>
          <p:spPr>
            <a:xfrm>
              <a:off x="6584679" y="368592"/>
              <a:ext cx="612000" cy="180000"/>
            </a:xfrm>
            <a:prstGeom prst="rect">
              <a:avLst/>
            </a:prstGeom>
            <a:solidFill>
              <a:srgbClr val="F89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Rectángulo 15">
              <a:extLst>
                <a:ext uri="{FF2B5EF4-FFF2-40B4-BE49-F238E27FC236}">
                  <a16:creationId xmlns:a16="http://schemas.microsoft.com/office/drawing/2014/main" xmlns="" id="{B6FE7CF5-90DE-442C-BFBA-FFC133973FD8}"/>
                </a:ext>
              </a:extLst>
            </p:cNvPr>
            <p:cNvSpPr/>
            <p:nvPr userDrawn="1"/>
          </p:nvSpPr>
          <p:spPr>
            <a:xfrm>
              <a:off x="7194571" y="368592"/>
              <a:ext cx="612000" cy="180000"/>
            </a:xfrm>
            <a:prstGeom prst="rect">
              <a:avLst/>
            </a:prstGeom>
            <a:solidFill>
              <a:srgbClr val="BF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Rectángulo 16">
              <a:extLst>
                <a:ext uri="{FF2B5EF4-FFF2-40B4-BE49-F238E27FC236}">
                  <a16:creationId xmlns:a16="http://schemas.microsoft.com/office/drawing/2014/main" xmlns="" id="{1248E5C9-9E56-419A-B7FA-A1CE2DE437A7}"/>
                </a:ext>
              </a:extLst>
            </p:cNvPr>
            <p:cNvSpPr/>
            <p:nvPr userDrawn="1"/>
          </p:nvSpPr>
          <p:spPr>
            <a:xfrm>
              <a:off x="7804463" y="368592"/>
              <a:ext cx="612000" cy="180000"/>
            </a:xfrm>
            <a:prstGeom prst="rect">
              <a:avLst/>
            </a:prstGeom>
            <a:solidFill>
              <a:srgbClr val="427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 name="Rectángulo 17">
              <a:extLst>
                <a:ext uri="{FF2B5EF4-FFF2-40B4-BE49-F238E27FC236}">
                  <a16:creationId xmlns:a16="http://schemas.microsoft.com/office/drawing/2014/main" xmlns="" id="{FD8F3EB1-2D70-4CBD-AA8E-94291753D08B}"/>
                </a:ext>
              </a:extLst>
            </p:cNvPr>
            <p:cNvSpPr/>
            <p:nvPr userDrawn="1"/>
          </p:nvSpPr>
          <p:spPr>
            <a:xfrm>
              <a:off x="8414355" y="368592"/>
              <a:ext cx="612000" cy="180000"/>
            </a:xfrm>
            <a:prstGeom prst="rect">
              <a:avLst/>
            </a:prstGeom>
            <a:solidFill>
              <a:srgbClr val="1E9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9" name="Rectángulo 18">
              <a:extLst>
                <a:ext uri="{FF2B5EF4-FFF2-40B4-BE49-F238E27FC236}">
                  <a16:creationId xmlns:a16="http://schemas.microsoft.com/office/drawing/2014/main" xmlns="" id="{4BAC58BE-5516-4CAD-BED0-2A4D6525384E}"/>
                </a:ext>
              </a:extLst>
            </p:cNvPr>
            <p:cNvSpPr/>
            <p:nvPr userDrawn="1"/>
          </p:nvSpPr>
          <p:spPr>
            <a:xfrm>
              <a:off x="9024247" y="368592"/>
              <a:ext cx="612000" cy="180000"/>
            </a:xfrm>
            <a:prstGeom prst="rect">
              <a:avLst/>
            </a:prstGeom>
            <a:solidFill>
              <a:srgbClr val="59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Rectángulo 19">
              <a:extLst>
                <a:ext uri="{FF2B5EF4-FFF2-40B4-BE49-F238E27FC236}">
                  <a16:creationId xmlns:a16="http://schemas.microsoft.com/office/drawing/2014/main" xmlns="" id="{A00A5457-AE85-46CE-8D25-1A50685C7CFB}"/>
                </a:ext>
              </a:extLst>
            </p:cNvPr>
            <p:cNvSpPr/>
            <p:nvPr userDrawn="1"/>
          </p:nvSpPr>
          <p:spPr>
            <a:xfrm>
              <a:off x="9634139" y="368592"/>
              <a:ext cx="612000" cy="180000"/>
            </a:xfrm>
            <a:prstGeom prst="rect">
              <a:avLst/>
            </a:prstGeom>
            <a:solidFill>
              <a:srgbClr val="126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1" name="Rectángulo 20">
              <a:extLst>
                <a:ext uri="{FF2B5EF4-FFF2-40B4-BE49-F238E27FC236}">
                  <a16:creationId xmlns:a16="http://schemas.microsoft.com/office/drawing/2014/main" xmlns="" id="{66B033CB-0E07-4F4C-8A91-E8018D57A4FF}"/>
                </a:ext>
              </a:extLst>
            </p:cNvPr>
            <p:cNvSpPr/>
            <p:nvPr userDrawn="1"/>
          </p:nvSpPr>
          <p:spPr>
            <a:xfrm>
              <a:off x="10244029" y="368592"/>
              <a:ext cx="612000" cy="180000"/>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30" name="Título 2">
            <a:extLst>
              <a:ext uri="{FF2B5EF4-FFF2-40B4-BE49-F238E27FC236}">
                <a16:creationId xmlns:a16="http://schemas.microsoft.com/office/drawing/2014/main" xmlns="" id="{7FE035A0-392F-4CE5-BD80-FCC5B6C07508}"/>
              </a:ext>
            </a:extLst>
          </p:cNvPr>
          <p:cNvSpPr txBox="1">
            <a:spLocks/>
          </p:cNvSpPr>
          <p:nvPr/>
        </p:nvSpPr>
        <p:spPr>
          <a:xfrm>
            <a:off x="1222412" y="-25001"/>
            <a:ext cx="109728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a:solidFill>
                  <a:schemeClr val="accent1"/>
                </a:solidFill>
              </a:rPr>
              <a:t>“</a:t>
            </a:r>
            <a:r>
              <a:rPr lang="es-CO" b="1" dirty="0">
                <a:solidFill>
                  <a:schemeClr val="accent1"/>
                </a:solidFill>
              </a:rPr>
              <a:t>Institucionalidad y gobernanza </a:t>
            </a:r>
            <a:r>
              <a:rPr lang="es-CO" b="1" dirty="0" smtClean="0">
                <a:solidFill>
                  <a:schemeClr val="accent1"/>
                </a:solidFill>
              </a:rPr>
              <a:t>ambiental”</a:t>
            </a:r>
            <a:endParaRPr lang="es-MX" sz="4000" b="1" dirty="0">
              <a:solidFill>
                <a:schemeClr val="accent1"/>
              </a:solidFill>
              <a:latin typeface="Tw Cen MT" panose="020B0602020104020603" pitchFamily="34" charset="0"/>
            </a:endParaRPr>
          </a:p>
        </p:txBody>
      </p:sp>
      <p:pic>
        <p:nvPicPr>
          <p:cNvPr id="27" name="Shape 84"/>
          <p:cNvPicPr preferRelativeResize="0"/>
          <p:nvPr/>
        </p:nvPicPr>
        <p:blipFill rotWithShape="1">
          <a:blip r:embed="rId3">
            <a:alphaModFix/>
          </a:blip>
          <a:srcRect l="18219" r="19900"/>
          <a:stretch/>
        </p:blipFill>
        <p:spPr>
          <a:xfrm>
            <a:off x="339306" y="202970"/>
            <a:ext cx="1329969" cy="1077519"/>
          </a:xfrm>
          <a:prstGeom prst="rect">
            <a:avLst/>
          </a:prstGeom>
          <a:noFill/>
          <a:ln>
            <a:noFill/>
          </a:ln>
        </p:spPr>
      </p:pic>
      <p:sp>
        <p:nvSpPr>
          <p:cNvPr id="26" name="Rectángulo 25"/>
          <p:cNvSpPr/>
          <p:nvPr/>
        </p:nvSpPr>
        <p:spPr>
          <a:xfrm>
            <a:off x="339306" y="1772862"/>
            <a:ext cx="7482331" cy="4339650"/>
          </a:xfrm>
          <a:prstGeom prst="rect">
            <a:avLst/>
          </a:prstGeom>
        </p:spPr>
        <p:txBody>
          <a:bodyPr wrap="square">
            <a:spAutoFit/>
          </a:bodyPr>
          <a:lstStyle/>
          <a:p>
            <a:pPr algn="just"/>
            <a:r>
              <a:rPr lang="es-ES" sz="2300" dirty="0" smtClean="0">
                <a:latin typeface="Arial" panose="020B0604020202020204" pitchFamily="34" charset="0"/>
                <a:cs typeface="Arial" panose="020B0604020202020204" pitchFamily="34" charset="0"/>
              </a:rPr>
              <a:t>“…intervención </a:t>
            </a:r>
            <a:r>
              <a:rPr lang="es-ES" sz="2300" dirty="0">
                <a:latin typeface="Arial" panose="020B0604020202020204" pitchFamily="34" charset="0"/>
                <a:cs typeface="Arial" panose="020B0604020202020204" pitchFamily="34" charset="0"/>
              </a:rPr>
              <a:t>gubernamental no autoritaria, en forma de consejo e información </a:t>
            </a:r>
            <a:r>
              <a:rPr lang="es-ES" sz="2300" dirty="0">
                <a:solidFill>
                  <a:srgbClr val="000000"/>
                </a:solidFill>
                <a:latin typeface="Arial" panose="020B0604020202020204" pitchFamily="34" charset="0"/>
                <a:cs typeface="Arial" panose="020B0604020202020204" pitchFamily="34" charset="0"/>
              </a:rPr>
              <a:t>(J. S. </a:t>
            </a:r>
            <a:r>
              <a:rPr lang="es-ES" sz="2300" dirty="0" err="1">
                <a:solidFill>
                  <a:srgbClr val="000000"/>
                </a:solidFill>
                <a:latin typeface="Arial" panose="020B0604020202020204" pitchFamily="34" charset="0"/>
                <a:cs typeface="Arial" panose="020B0604020202020204" pitchFamily="34" charset="0"/>
              </a:rPr>
              <a:t>Mill</a:t>
            </a:r>
            <a:r>
              <a:rPr lang="es-ES" sz="2300" dirty="0">
                <a:solidFill>
                  <a:srgbClr val="000000"/>
                </a:solidFill>
                <a:latin typeface="Arial" panose="020B0604020202020204" pitchFamily="34" charset="0"/>
                <a:cs typeface="Arial" panose="020B0604020202020204" pitchFamily="34" charset="0"/>
              </a:rPr>
              <a:t> según </a:t>
            </a:r>
            <a:r>
              <a:rPr lang="es-ES" sz="2300" dirty="0" err="1">
                <a:solidFill>
                  <a:srgbClr val="000000"/>
                </a:solidFill>
                <a:latin typeface="Arial" panose="020B0604020202020204" pitchFamily="34" charset="0"/>
                <a:cs typeface="Arial" panose="020B0604020202020204" pitchFamily="34" charset="0"/>
              </a:rPr>
              <a:t>Magid</a:t>
            </a:r>
            <a:r>
              <a:rPr lang="es-ES" sz="2300" dirty="0">
                <a:solidFill>
                  <a:srgbClr val="000000"/>
                </a:solidFill>
                <a:latin typeface="Arial" panose="020B0604020202020204" pitchFamily="34" charset="0"/>
                <a:cs typeface="Arial" panose="020B0604020202020204" pitchFamily="34" charset="0"/>
              </a:rPr>
              <a:t>, 2016, </a:t>
            </a:r>
            <a:r>
              <a:rPr lang="es-ES" sz="2300" dirty="0" smtClean="0">
                <a:solidFill>
                  <a:srgbClr val="000000"/>
                </a:solidFill>
                <a:latin typeface="Arial" panose="020B0604020202020204" pitchFamily="34" charset="0"/>
                <a:cs typeface="Arial" panose="020B0604020202020204" pitchFamily="34" charset="0"/>
              </a:rPr>
              <a:t>pág. </a:t>
            </a:r>
            <a:r>
              <a:rPr lang="es-ES" sz="2300" dirty="0" smtClean="0">
                <a:latin typeface="Arial" panose="020B0604020202020204" pitchFamily="34" charset="0"/>
                <a:cs typeface="Arial" panose="020B0604020202020204" pitchFamily="34" charset="0"/>
              </a:rPr>
              <a:t>752)</a:t>
            </a:r>
          </a:p>
          <a:p>
            <a:pPr algn="just"/>
            <a:endParaRPr lang="es-ES" sz="2300" dirty="0" smtClean="0">
              <a:solidFill>
                <a:srgbClr val="000000"/>
              </a:solidFill>
              <a:latin typeface="Arial" panose="020B0604020202020204" pitchFamily="34" charset="0"/>
              <a:cs typeface="Arial" panose="020B0604020202020204" pitchFamily="34" charset="0"/>
            </a:endParaRPr>
          </a:p>
          <a:p>
            <a:pPr algn="just"/>
            <a:r>
              <a:rPr lang="es-ES" sz="2300" dirty="0" smtClean="0">
                <a:solidFill>
                  <a:srgbClr val="000000"/>
                </a:solidFill>
                <a:latin typeface="Arial" panose="020B0604020202020204" pitchFamily="34" charset="0"/>
                <a:cs typeface="Arial" panose="020B0604020202020204" pitchFamily="34" charset="0"/>
              </a:rPr>
              <a:t>“Porque </a:t>
            </a:r>
            <a:r>
              <a:rPr lang="es-ES" sz="2300" dirty="0">
                <a:solidFill>
                  <a:srgbClr val="000000"/>
                </a:solidFill>
                <a:latin typeface="Arial" panose="020B0604020202020204" pitchFamily="34" charset="0"/>
                <a:cs typeface="Arial" panose="020B0604020202020204" pitchFamily="34" charset="0"/>
              </a:rPr>
              <a:t>sólo una comunidad local activa, participativa y dotada de poder, puede revitalizar el proceso de defensa de la </a:t>
            </a:r>
            <a:r>
              <a:rPr lang="es-ES" sz="2300" dirty="0" smtClean="0">
                <a:solidFill>
                  <a:srgbClr val="000000"/>
                </a:solidFill>
                <a:latin typeface="Arial" panose="020B0604020202020204" pitchFamily="34" charset="0"/>
                <a:cs typeface="Arial" panose="020B0604020202020204" pitchFamily="34" charset="0"/>
              </a:rPr>
              <a:t>naturaleza…”</a:t>
            </a:r>
          </a:p>
          <a:p>
            <a:pPr algn="just"/>
            <a:endParaRPr lang="es-ES" sz="2300" dirty="0">
              <a:latin typeface="Arial" panose="020B0604020202020204" pitchFamily="34" charset="0"/>
              <a:cs typeface="Arial" panose="020B0604020202020204" pitchFamily="34" charset="0"/>
            </a:endParaRPr>
          </a:p>
          <a:p>
            <a:pPr algn="just"/>
            <a:r>
              <a:rPr lang="es-ES" sz="2300" dirty="0">
                <a:solidFill>
                  <a:srgbClr val="000000"/>
                </a:solidFill>
                <a:latin typeface="Arial" panose="020B0604020202020204" pitchFamily="34" charset="0"/>
                <a:cs typeface="Arial" panose="020B0604020202020204" pitchFamily="34" charset="0"/>
              </a:rPr>
              <a:t>“El INDERENA es apenas su impulsor y su animador. Está dispuesto a acompañar con sus recursos y con su asesoría técnica la </a:t>
            </a:r>
            <a:r>
              <a:rPr lang="es-ES" sz="2300" dirty="0" smtClean="0">
                <a:solidFill>
                  <a:srgbClr val="000000"/>
                </a:solidFill>
                <a:latin typeface="Arial" panose="020B0604020202020204" pitchFamily="34" charset="0"/>
                <a:cs typeface="Arial" panose="020B0604020202020204" pitchFamily="34" charset="0"/>
              </a:rPr>
              <a:t>voluntad </a:t>
            </a:r>
            <a:r>
              <a:rPr lang="es-ES" sz="2300" dirty="0">
                <a:solidFill>
                  <a:srgbClr val="000000"/>
                </a:solidFill>
                <a:latin typeface="Arial" panose="020B0604020202020204" pitchFamily="34" charset="0"/>
                <a:cs typeface="Arial" panose="020B0604020202020204" pitchFamily="34" charset="0"/>
              </a:rPr>
              <a:t>colectiva de la localidad” (INDERENA, 1986, pág. 4).</a:t>
            </a:r>
          </a:p>
        </p:txBody>
      </p:sp>
      <p:sp>
        <p:nvSpPr>
          <p:cNvPr id="2" name="Rectángulo 1"/>
          <p:cNvSpPr/>
          <p:nvPr/>
        </p:nvSpPr>
        <p:spPr>
          <a:xfrm>
            <a:off x="8226650" y="3729170"/>
            <a:ext cx="3511403" cy="1938992"/>
          </a:xfrm>
          <a:prstGeom prst="rect">
            <a:avLst/>
          </a:prstGeom>
        </p:spPr>
        <p:txBody>
          <a:bodyPr wrap="square">
            <a:spAutoFit/>
          </a:bodyPr>
          <a:lstStyle/>
          <a:p>
            <a:pPr algn="ctr" fontAlgn="base"/>
            <a:r>
              <a:rPr lang="es-ES" sz="2400" b="1" dirty="0">
                <a:solidFill>
                  <a:schemeClr val="accent1">
                    <a:lumMod val="75000"/>
                  </a:schemeClr>
                </a:solidFill>
                <a:latin typeface="Helvetica Neue"/>
              </a:rPr>
              <a:t>Instituto Nacional para el Desarrollo de los Recursos Naturales Renovables, </a:t>
            </a:r>
            <a:r>
              <a:rPr lang="es-ES" sz="2400" b="1" dirty="0" smtClean="0">
                <a:solidFill>
                  <a:schemeClr val="accent1">
                    <a:lumMod val="75000"/>
                  </a:schemeClr>
                </a:solidFill>
                <a:latin typeface="Helvetica Neue"/>
              </a:rPr>
              <a:t>INDERENA</a:t>
            </a:r>
            <a:endParaRPr lang="es-ES" sz="2400" b="1" dirty="0">
              <a:solidFill>
                <a:schemeClr val="accent1">
                  <a:lumMod val="75000"/>
                </a:schemeClr>
              </a:solidFill>
              <a:latin typeface="Helvetica Neue"/>
            </a:endParaRPr>
          </a:p>
        </p:txBody>
      </p:sp>
      <p:sp>
        <p:nvSpPr>
          <p:cNvPr id="3" name="Rectángulo 2"/>
          <p:cNvSpPr/>
          <p:nvPr/>
        </p:nvSpPr>
        <p:spPr>
          <a:xfrm>
            <a:off x="9167357" y="5625958"/>
            <a:ext cx="1594428" cy="369332"/>
          </a:xfrm>
          <a:prstGeom prst="rect">
            <a:avLst/>
          </a:prstGeom>
        </p:spPr>
        <p:txBody>
          <a:bodyPr wrap="square">
            <a:spAutoFit/>
          </a:bodyPr>
          <a:lstStyle/>
          <a:p>
            <a:pPr algn="ctr" fontAlgn="base"/>
            <a:r>
              <a:rPr lang="es-CO" b="1" dirty="0" smtClean="0">
                <a:solidFill>
                  <a:schemeClr val="accent1">
                    <a:lumMod val="75000"/>
                  </a:schemeClr>
                </a:solidFill>
                <a:latin typeface="Helvetica Neue"/>
              </a:rPr>
              <a:t>1967-1993</a:t>
            </a:r>
            <a:endParaRPr lang="es-CO" b="1" dirty="0">
              <a:solidFill>
                <a:schemeClr val="accent1">
                  <a:lumMod val="75000"/>
                </a:schemeClr>
              </a:solidFill>
              <a:latin typeface="Helvetica Neue"/>
            </a:endParaRPr>
          </a:p>
        </p:txBody>
      </p:sp>
      <p:pic>
        <p:nvPicPr>
          <p:cNvPr id="22" name="Imagen 2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5300"/>
                    </a14:imgEffect>
                    <a14:imgEffect>
                      <a14:brightnessContrast bright="20000" contrast="20000"/>
                    </a14:imgEffect>
                  </a14:imgLayer>
                </a14:imgProps>
              </a:ext>
            </a:extLst>
          </a:blip>
          <a:stretch>
            <a:fillRect/>
          </a:stretch>
        </p:blipFill>
        <p:spPr>
          <a:xfrm>
            <a:off x="8953038" y="1772862"/>
            <a:ext cx="1808747" cy="18087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5402897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1DB8C19B-BAAF-4E46-AB20-39600F7D600C}"/>
              </a:ext>
            </a:extLst>
          </p:cNvPr>
          <p:cNvGrpSpPr/>
          <p:nvPr/>
        </p:nvGrpSpPr>
        <p:grpSpPr>
          <a:xfrm>
            <a:off x="1821730" y="984772"/>
            <a:ext cx="10370270" cy="180000"/>
            <a:chOff x="485759" y="368592"/>
            <a:chExt cx="10370270" cy="180000"/>
          </a:xfrm>
        </p:grpSpPr>
        <p:sp>
          <p:nvSpPr>
            <p:cNvPr id="5" name="Rectángulo 4">
              <a:extLst>
                <a:ext uri="{FF2B5EF4-FFF2-40B4-BE49-F238E27FC236}">
                  <a16:creationId xmlns:a16="http://schemas.microsoft.com/office/drawing/2014/main" xmlns="" id="{ED99EC31-99BE-4E9D-85E8-20D0E6478231}"/>
                </a:ext>
              </a:extLst>
            </p:cNvPr>
            <p:cNvSpPr/>
            <p:nvPr userDrawn="1"/>
          </p:nvSpPr>
          <p:spPr>
            <a:xfrm>
              <a:off x="485759" y="368592"/>
              <a:ext cx="612000" cy="180000"/>
            </a:xfrm>
            <a:prstGeom prst="rect">
              <a:avLst/>
            </a:prstGeom>
            <a:solidFill>
              <a:srgbClr val="E92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Rectángulo 5">
              <a:extLst>
                <a:ext uri="{FF2B5EF4-FFF2-40B4-BE49-F238E27FC236}">
                  <a16:creationId xmlns:a16="http://schemas.microsoft.com/office/drawing/2014/main" xmlns="" id="{46758230-1B21-4839-991E-B0D104E12C7D}"/>
                </a:ext>
              </a:extLst>
            </p:cNvPr>
            <p:cNvSpPr/>
            <p:nvPr userDrawn="1"/>
          </p:nvSpPr>
          <p:spPr>
            <a:xfrm>
              <a:off x="1095651" y="368592"/>
              <a:ext cx="612000" cy="180000"/>
            </a:xfrm>
            <a:prstGeom prst="rect">
              <a:avLst/>
            </a:prstGeom>
            <a:solidFill>
              <a:srgbClr val="DCA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Rectángulo 6">
              <a:extLst>
                <a:ext uri="{FF2B5EF4-FFF2-40B4-BE49-F238E27FC236}">
                  <a16:creationId xmlns:a16="http://schemas.microsoft.com/office/drawing/2014/main" xmlns="" id="{BED7D344-F8EC-4015-8025-E266936AA8A8}"/>
                </a:ext>
              </a:extLst>
            </p:cNvPr>
            <p:cNvSpPr/>
            <p:nvPr userDrawn="1"/>
          </p:nvSpPr>
          <p:spPr>
            <a:xfrm>
              <a:off x="1705543" y="368592"/>
              <a:ext cx="612000" cy="180000"/>
            </a:xfrm>
            <a:prstGeom prst="rect">
              <a:avLst/>
            </a:prstGeom>
            <a:solidFill>
              <a:srgbClr val="4CA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Rectángulo 7">
              <a:extLst>
                <a:ext uri="{FF2B5EF4-FFF2-40B4-BE49-F238E27FC236}">
                  <a16:creationId xmlns:a16="http://schemas.microsoft.com/office/drawing/2014/main" xmlns="" id="{DA23AC35-8B8C-4AE5-A18B-53E5A4C30355}"/>
                </a:ext>
              </a:extLst>
            </p:cNvPr>
            <p:cNvSpPr/>
            <p:nvPr userDrawn="1"/>
          </p:nvSpPr>
          <p:spPr>
            <a:xfrm>
              <a:off x="2315435" y="368592"/>
              <a:ext cx="612000" cy="180000"/>
            </a:xfrm>
            <a:prstGeom prst="rect">
              <a:avLst/>
            </a:prstGeom>
            <a:solidFill>
              <a:srgbClr val="C5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Rectángulo 8">
              <a:extLst>
                <a:ext uri="{FF2B5EF4-FFF2-40B4-BE49-F238E27FC236}">
                  <a16:creationId xmlns:a16="http://schemas.microsoft.com/office/drawing/2014/main" xmlns="" id="{5EA9039A-A650-466A-AECC-ECA5CC4BF3CB}"/>
                </a:ext>
              </a:extLst>
            </p:cNvPr>
            <p:cNvSpPr/>
            <p:nvPr userDrawn="1"/>
          </p:nvSpPr>
          <p:spPr>
            <a:xfrm>
              <a:off x="2925327" y="368592"/>
              <a:ext cx="612000" cy="180000"/>
            </a:xfrm>
            <a:prstGeom prst="rect">
              <a:avLst/>
            </a:prstGeom>
            <a:solidFill>
              <a:srgbClr val="EF4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Rectángulo 9">
              <a:extLst>
                <a:ext uri="{FF2B5EF4-FFF2-40B4-BE49-F238E27FC236}">
                  <a16:creationId xmlns:a16="http://schemas.microsoft.com/office/drawing/2014/main" xmlns="" id="{BF02DDD3-440B-4194-8D54-C884859CABB7}"/>
                </a:ext>
              </a:extLst>
            </p:cNvPr>
            <p:cNvSpPr/>
            <p:nvPr userDrawn="1"/>
          </p:nvSpPr>
          <p:spPr>
            <a:xfrm>
              <a:off x="3535219" y="368592"/>
              <a:ext cx="612000" cy="180000"/>
            </a:xfrm>
            <a:prstGeom prst="rect">
              <a:avLst/>
            </a:prstGeom>
            <a:solidFill>
              <a:srgbClr val="27B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Rectángulo 10">
              <a:extLst>
                <a:ext uri="{FF2B5EF4-FFF2-40B4-BE49-F238E27FC236}">
                  <a16:creationId xmlns:a16="http://schemas.microsoft.com/office/drawing/2014/main" xmlns="" id="{5F4E5AB4-067E-46AE-96D5-A7E8E3447B5B}"/>
                </a:ext>
              </a:extLst>
            </p:cNvPr>
            <p:cNvSpPr/>
            <p:nvPr userDrawn="1"/>
          </p:nvSpPr>
          <p:spPr>
            <a:xfrm>
              <a:off x="4145111" y="368592"/>
              <a:ext cx="612000" cy="180000"/>
            </a:xfrm>
            <a:prstGeom prst="rect">
              <a:avLst/>
            </a:prstGeom>
            <a:solidFill>
              <a:srgbClr val="FBC4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Rectángulo 11">
              <a:extLst>
                <a:ext uri="{FF2B5EF4-FFF2-40B4-BE49-F238E27FC236}">
                  <a16:creationId xmlns:a16="http://schemas.microsoft.com/office/drawing/2014/main" xmlns="" id="{B7D991BD-EFAC-4BAC-89D4-33830DDAAFAA}"/>
                </a:ext>
              </a:extLst>
            </p:cNvPr>
            <p:cNvSpPr/>
            <p:nvPr userDrawn="1"/>
          </p:nvSpPr>
          <p:spPr>
            <a:xfrm>
              <a:off x="4755003" y="368592"/>
              <a:ext cx="612000" cy="180000"/>
            </a:xfrm>
            <a:prstGeom prst="rect">
              <a:avLst/>
            </a:prstGeom>
            <a:solidFill>
              <a:srgbClr val="A3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3" name="Rectángulo 12">
              <a:extLst>
                <a:ext uri="{FF2B5EF4-FFF2-40B4-BE49-F238E27FC236}">
                  <a16:creationId xmlns:a16="http://schemas.microsoft.com/office/drawing/2014/main" xmlns="" id="{D141B623-68C7-4276-A023-BBCEA761B7A8}"/>
                </a:ext>
              </a:extLst>
            </p:cNvPr>
            <p:cNvSpPr/>
            <p:nvPr userDrawn="1"/>
          </p:nvSpPr>
          <p:spPr>
            <a:xfrm>
              <a:off x="5364895" y="368592"/>
              <a:ext cx="612000" cy="180000"/>
            </a:xfrm>
            <a:prstGeom prst="rect">
              <a:avLst/>
            </a:prstGeom>
            <a:solidFill>
              <a:srgbClr val="F26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Rectángulo 13">
              <a:extLst>
                <a:ext uri="{FF2B5EF4-FFF2-40B4-BE49-F238E27FC236}">
                  <a16:creationId xmlns:a16="http://schemas.microsoft.com/office/drawing/2014/main" xmlns="" id="{2AFB0F55-A750-4908-81F1-9F820E517662}"/>
                </a:ext>
              </a:extLst>
            </p:cNvPr>
            <p:cNvSpPr/>
            <p:nvPr userDrawn="1"/>
          </p:nvSpPr>
          <p:spPr>
            <a:xfrm>
              <a:off x="5974787" y="368592"/>
              <a:ext cx="612000" cy="180000"/>
            </a:xfrm>
            <a:prstGeom prst="rect">
              <a:avLst/>
            </a:prstGeom>
            <a:solidFill>
              <a:srgbClr val="DD1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Rectángulo 14">
              <a:extLst>
                <a:ext uri="{FF2B5EF4-FFF2-40B4-BE49-F238E27FC236}">
                  <a16:creationId xmlns:a16="http://schemas.microsoft.com/office/drawing/2014/main" xmlns="" id="{C126A821-38A9-4010-A1D9-BE1E042B1166}"/>
                </a:ext>
              </a:extLst>
            </p:cNvPr>
            <p:cNvSpPr/>
            <p:nvPr userDrawn="1"/>
          </p:nvSpPr>
          <p:spPr>
            <a:xfrm>
              <a:off x="6584679" y="368592"/>
              <a:ext cx="612000" cy="180000"/>
            </a:xfrm>
            <a:prstGeom prst="rect">
              <a:avLst/>
            </a:prstGeom>
            <a:solidFill>
              <a:srgbClr val="F89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Rectángulo 15">
              <a:extLst>
                <a:ext uri="{FF2B5EF4-FFF2-40B4-BE49-F238E27FC236}">
                  <a16:creationId xmlns:a16="http://schemas.microsoft.com/office/drawing/2014/main" xmlns="" id="{B6FE7CF5-90DE-442C-BFBA-FFC133973FD8}"/>
                </a:ext>
              </a:extLst>
            </p:cNvPr>
            <p:cNvSpPr/>
            <p:nvPr userDrawn="1"/>
          </p:nvSpPr>
          <p:spPr>
            <a:xfrm>
              <a:off x="7194571" y="368592"/>
              <a:ext cx="612000" cy="180000"/>
            </a:xfrm>
            <a:prstGeom prst="rect">
              <a:avLst/>
            </a:prstGeom>
            <a:solidFill>
              <a:srgbClr val="BF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Rectángulo 16">
              <a:extLst>
                <a:ext uri="{FF2B5EF4-FFF2-40B4-BE49-F238E27FC236}">
                  <a16:creationId xmlns:a16="http://schemas.microsoft.com/office/drawing/2014/main" xmlns="" id="{1248E5C9-9E56-419A-B7FA-A1CE2DE437A7}"/>
                </a:ext>
              </a:extLst>
            </p:cNvPr>
            <p:cNvSpPr/>
            <p:nvPr userDrawn="1"/>
          </p:nvSpPr>
          <p:spPr>
            <a:xfrm>
              <a:off x="7804463" y="368592"/>
              <a:ext cx="612000" cy="180000"/>
            </a:xfrm>
            <a:prstGeom prst="rect">
              <a:avLst/>
            </a:prstGeom>
            <a:solidFill>
              <a:srgbClr val="427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 name="Rectángulo 17">
              <a:extLst>
                <a:ext uri="{FF2B5EF4-FFF2-40B4-BE49-F238E27FC236}">
                  <a16:creationId xmlns:a16="http://schemas.microsoft.com/office/drawing/2014/main" xmlns="" id="{FD8F3EB1-2D70-4CBD-AA8E-94291753D08B}"/>
                </a:ext>
              </a:extLst>
            </p:cNvPr>
            <p:cNvSpPr/>
            <p:nvPr userDrawn="1"/>
          </p:nvSpPr>
          <p:spPr>
            <a:xfrm>
              <a:off x="8414355" y="368592"/>
              <a:ext cx="612000" cy="180000"/>
            </a:xfrm>
            <a:prstGeom prst="rect">
              <a:avLst/>
            </a:prstGeom>
            <a:solidFill>
              <a:srgbClr val="1E9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9" name="Rectángulo 18">
              <a:extLst>
                <a:ext uri="{FF2B5EF4-FFF2-40B4-BE49-F238E27FC236}">
                  <a16:creationId xmlns:a16="http://schemas.microsoft.com/office/drawing/2014/main" xmlns="" id="{4BAC58BE-5516-4CAD-BED0-2A4D6525384E}"/>
                </a:ext>
              </a:extLst>
            </p:cNvPr>
            <p:cNvSpPr/>
            <p:nvPr userDrawn="1"/>
          </p:nvSpPr>
          <p:spPr>
            <a:xfrm>
              <a:off x="9024247" y="368592"/>
              <a:ext cx="612000" cy="180000"/>
            </a:xfrm>
            <a:prstGeom prst="rect">
              <a:avLst/>
            </a:prstGeom>
            <a:solidFill>
              <a:srgbClr val="59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Rectángulo 19">
              <a:extLst>
                <a:ext uri="{FF2B5EF4-FFF2-40B4-BE49-F238E27FC236}">
                  <a16:creationId xmlns:a16="http://schemas.microsoft.com/office/drawing/2014/main" xmlns="" id="{A00A5457-AE85-46CE-8D25-1A50685C7CFB}"/>
                </a:ext>
              </a:extLst>
            </p:cNvPr>
            <p:cNvSpPr/>
            <p:nvPr userDrawn="1"/>
          </p:nvSpPr>
          <p:spPr>
            <a:xfrm>
              <a:off x="9634139" y="368592"/>
              <a:ext cx="612000" cy="180000"/>
            </a:xfrm>
            <a:prstGeom prst="rect">
              <a:avLst/>
            </a:prstGeom>
            <a:solidFill>
              <a:srgbClr val="126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1" name="Rectángulo 20">
              <a:extLst>
                <a:ext uri="{FF2B5EF4-FFF2-40B4-BE49-F238E27FC236}">
                  <a16:creationId xmlns:a16="http://schemas.microsoft.com/office/drawing/2014/main" xmlns="" id="{66B033CB-0E07-4F4C-8A91-E8018D57A4FF}"/>
                </a:ext>
              </a:extLst>
            </p:cNvPr>
            <p:cNvSpPr/>
            <p:nvPr userDrawn="1"/>
          </p:nvSpPr>
          <p:spPr>
            <a:xfrm>
              <a:off x="10244029" y="368592"/>
              <a:ext cx="612000" cy="180000"/>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22" name="Título 2">
            <a:extLst>
              <a:ext uri="{FF2B5EF4-FFF2-40B4-BE49-F238E27FC236}">
                <a16:creationId xmlns:a16="http://schemas.microsoft.com/office/drawing/2014/main" xmlns="" id="{7FE035A0-392F-4CE5-BD80-FCC5B6C07508}"/>
              </a:ext>
            </a:extLst>
          </p:cNvPr>
          <p:cNvSpPr txBox="1">
            <a:spLocks/>
          </p:cNvSpPr>
          <p:nvPr/>
        </p:nvSpPr>
        <p:spPr>
          <a:xfrm>
            <a:off x="1222412" y="-25001"/>
            <a:ext cx="109728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smtClean="0">
                <a:solidFill>
                  <a:schemeClr val="accent1"/>
                </a:solidFill>
              </a:rPr>
              <a:t>Mesas de trabajo y preguntas</a:t>
            </a:r>
            <a:endParaRPr lang="es-MX" sz="4000" b="1" dirty="0">
              <a:solidFill>
                <a:schemeClr val="accent1"/>
              </a:solidFill>
              <a:latin typeface="Tw Cen MT" panose="020B0602020104020603" pitchFamily="34" charset="0"/>
            </a:endParaRPr>
          </a:p>
        </p:txBody>
      </p:sp>
      <p:pic>
        <p:nvPicPr>
          <p:cNvPr id="23" name="Shape 84"/>
          <p:cNvPicPr preferRelativeResize="0"/>
          <p:nvPr/>
        </p:nvPicPr>
        <p:blipFill rotWithShape="1">
          <a:blip r:embed="rId2">
            <a:alphaModFix/>
          </a:blip>
          <a:srcRect l="18219" r="19900"/>
          <a:stretch/>
        </p:blipFill>
        <p:spPr>
          <a:xfrm>
            <a:off x="339306" y="202970"/>
            <a:ext cx="1329969" cy="1077519"/>
          </a:xfrm>
          <a:prstGeom prst="rect">
            <a:avLst/>
          </a:prstGeom>
          <a:noFill/>
          <a:ln>
            <a:noFill/>
          </a:ln>
        </p:spPr>
      </p:pic>
      <p:sp>
        <p:nvSpPr>
          <p:cNvPr id="24" name="23 Rectángulo"/>
          <p:cNvSpPr/>
          <p:nvPr/>
        </p:nvSpPr>
        <p:spPr>
          <a:xfrm>
            <a:off x="273019" y="1207809"/>
            <a:ext cx="11749600" cy="5632311"/>
          </a:xfrm>
          <a:prstGeom prst="rect">
            <a:avLst/>
          </a:prstGeom>
        </p:spPr>
        <p:txBody>
          <a:bodyPr wrap="square">
            <a:spAutoFit/>
          </a:bodyPr>
          <a:lstStyle/>
          <a:p>
            <a:pPr lvl="0" algn="just"/>
            <a:r>
              <a:rPr lang="es-CO" sz="2000" b="1" dirty="0" smtClean="0">
                <a:solidFill>
                  <a:schemeClr val="accent1">
                    <a:lumMod val="75000"/>
                  </a:schemeClr>
                </a:solidFill>
              </a:rPr>
              <a:t>Mesa 1</a:t>
            </a:r>
          </a:p>
          <a:p>
            <a:pPr marL="285750" lvl="0" indent="-285750" algn="just">
              <a:buFont typeface="Arial" panose="020B0604020202020204" pitchFamily="34" charset="0"/>
              <a:buChar char="•"/>
            </a:pPr>
            <a:r>
              <a:rPr lang="es-CO" sz="2000" dirty="0"/>
              <a:t>¿Es necesario y/o indispensable el apoyo de la institucionalidad ambiental estatal nacional para que el municipio refuerce su capacidad de información sobre su territorio y su gestión ambiental</a:t>
            </a:r>
            <a:r>
              <a:rPr lang="es-CO" sz="2000" dirty="0" smtClean="0"/>
              <a:t>?</a:t>
            </a:r>
          </a:p>
          <a:p>
            <a:pPr marL="285750" indent="-285750" algn="just">
              <a:buFont typeface="Arial" panose="020B0604020202020204" pitchFamily="34" charset="0"/>
              <a:buChar char="•"/>
            </a:pPr>
            <a:r>
              <a:rPr lang="es-CO" sz="2000" dirty="0"/>
              <a:t>¿Cuál era el aporte más importante de los Concejos Verdes en el proceso de la gobernanza ambiental? </a:t>
            </a:r>
            <a:endParaRPr lang="es-CO" sz="2000" dirty="0" smtClean="0"/>
          </a:p>
          <a:p>
            <a:pPr marL="285750" lvl="0" indent="-285750" algn="just">
              <a:buFont typeface="Arial" panose="020B0604020202020204" pitchFamily="34" charset="0"/>
              <a:buChar char="•"/>
            </a:pPr>
            <a:r>
              <a:rPr lang="es-CO" sz="2000" dirty="0"/>
              <a:t>¿Fue La Campaña verde y los Concejos Verdes Municipales un Movimiento ecológico o un movimiento político?       </a:t>
            </a:r>
          </a:p>
          <a:p>
            <a:pPr marL="285750" indent="-285750" algn="just">
              <a:buFont typeface="Arial" panose="020B0604020202020204" pitchFamily="34" charset="0"/>
              <a:buChar char="•"/>
            </a:pPr>
            <a:endParaRPr lang="es-CO" sz="2000" dirty="0"/>
          </a:p>
          <a:p>
            <a:pPr lvl="0" algn="just"/>
            <a:r>
              <a:rPr lang="es-CO" sz="2000" b="1" dirty="0" smtClean="0">
                <a:solidFill>
                  <a:schemeClr val="accent1">
                    <a:lumMod val="75000"/>
                  </a:schemeClr>
                </a:solidFill>
              </a:rPr>
              <a:t>Mesa 2</a:t>
            </a:r>
          </a:p>
          <a:p>
            <a:pPr marL="285750" indent="-285750" algn="just">
              <a:buFont typeface="Arial" panose="020B0604020202020204" pitchFamily="34" charset="0"/>
              <a:buChar char="•"/>
            </a:pPr>
            <a:r>
              <a:rPr lang="es-CO" sz="2000" dirty="0"/>
              <a:t>¿Puede la organización comunitaria y popular tener la información y el poder necesario para hacer la gobernanza ambiental autónoma en un municipio? </a:t>
            </a:r>
            <a:endParaRPr lang="es-CO" sz="2000" dirty="0" smtClean="0"/>
          </a:p>
          <a:p>
            <a:pPr marL="285750" indent="-285750" algn="just">
              <a:buFont typeface="Arial" panose="020B0604020202020204" pitchFamily="34" charset="0"/>
              <a:buChar char="•"/>
            </a:pPr>
            <a:r>
              <a:rPr lang="es-CO" sz="2000" dirty="0" smtClean="0"/>
              <a:t>¿</a:t>
            </a:r>
            <a:r>
              <a:rPr lang="es-CO" sz="2000" dirty="0"/>
              <a:t>Qué remplazaría la acción Estatal para la gobernanza ambiental local? </a:t>
            </a:r>
            <a:endParaRPr lang="es-CO" sz="2000" dirty="0" smtClean="0"/>
          </a:p>
          <a:p>
            <a:pPr algn="just"/>
            <a:endParaRPr lang="es-CO" sz="2000" dirty="0" smtClean="0"/>
          </a:p>
          <a:p>
            <a:pPr lvl="0" algn="just"/>
            <a:r>
              <a:rPr lang="es-CO" sz="2000" b="1" dirty="0" smtClean="0">
                <a:solidFill>
                  <a:schemeClr val="accent1">
                    <a:lumMod val="75000"/>
                  </a:schemeClr>
                </a:solidFill>
              </a:rPr>
              <a:t>Mesa 3</a:t>
            </a:r>
          </a:p>
          <a:p>
            <a:pPr marL="285750" indent="-285750" algn="just">
              <a:buFont typeface="Arial" panose="020B0604020202020204" pitchFamily="34" charset="0"/>
              <a:buChar char="•"/>
            </a:pPr>
            <a:r>
              <a:rPr lang="es-CO" sz="2000" dirty="0"/>
              <a:t>¿Por qué razones debería aumentar la participación ciudadana en la toma de decisiones a nivel municipal</a:t>
            </a:r>
            <a:r>
              <a:rPr lang="es-CO" sz="2000" dirty="0" smtClean="0"/>
              <a:t>?</a:t>
            </a:r>
          </a:p>
          <a:p>
            <a:pPr marL="285750" lvl="0" indent="-285750" algn="just">
              <a:buFont typeface="Arial" panose="020B0604020202020204" pitchFamily="34" charset="0"/>
              <a:buChar char="•"/>
            </a:pPr>
            <a:r>
              <a:rPr lang="es-CO" sz="2000" dirty="0"/>
              <a:t>¿Cuáles han sido los instrumentos del Estado para fortalecer la participación ciudadana?</a:t>
            </a:r>
          </a:p>
          <a:p>
            <a:pPr marL="285750" indent="-285750" algn="just">
              <a:buFont typeface="Arial" panose="020B0604020202020204" pitchFamily="34" charset="0"/>
              <a:buChar char="•"/>
            </a:pPr>
            <a:r>
              <a:rPr lang="es-CO" sz="2000" dirty="0" smtClean="0"/>
              <a:t>A </a:t>
            </a:r>
            <a:r>
              <a:rPr lang="es-CO" sz="2000" dirty="0"/>
              <a:t>pesar de iniciativas como los Concejos Verdes y otros esfuerzos similares para el empoderamiento de la participación ciudadana municipal ¿Por qué hoy en día aún no se ha logrado?  </a:t>
            </a:r>
          </a:p>
          <a:p>
            <a:pPr marL="285750" lvl="0" indent="-285750" algn="just">
              <a:buFont typeface="Arial" panose="020B0604020202020204" pitchFamily="34" charset="0"/>
              <a:buChar char="•"/>
            </a:pPr>
            <a:r>
              <a:rPr lang="es-CO" sz="2000" dirty="0" smtClean="0"/>
              <a:t>¿</a:t>
            </a:r>
            <a:r>
              <a:rPr lang="es-CO" sz="2000" dirty="0"/>
              <a:t>Qué mecanismos actualmente existen para asegurar la participación ciudadana</a:t>
            </a:r>
            <a:r>
              <a:rPr lang="es-CO" sz="2000" dirty="0" smtClean="0"/>
              <a:t>?</a:t>
            </a:r>
            <a:endParaRPr lang="es-CO" sz="2000" dirty="0"/>
          </a:p>
        </p:txBody>
      </p:sp>
    </p:spTree>
    <p:extLst>
      <p:ext uri="{BB962C8B-B14F-4D97-AF65-F5344CB8AC3E}">
        <p14:creationId xmlns:p14="http://schemas.microsoft.com/office/powerpoint/2010/main" val="3456703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1DB8C19B-BAAF-4E46-AB20-39600F7D600C}"/>
              </a:ext>
            </a:extLst>
          </p:cNvPr>
          <p:cNvGrpSpPr/>
          <p:nvPr/>
        </p:nvGrpSpPr>
        <p:grpSpPr>
          <a:xfrm>
            <a:off x="0" y="6064772"/>
            <a:ext cx="12193587" cy="180000"/>
            <a:chOff x="485759" y="368592"/>
            <a:chExt cx="10370270" cy="180000"/>
          </a:xfrm>
        </p:grpSpPr>
        <p:sp>
          <p:nvSpPr>
            <p:cNvPr id="5" name="Rectángulo 4">
              <a:extLst>
                <a:ext uri="{FF2B5EF4-FFF2-40B4-BE49-F238E27FC236}">
                  <a16:creationId xmlns:a16="http://schemas.microsoft.com/office/drawing/2014/main" xmlns="" id="{ED99EC31-99BE-4E9D-85E8-20D0E6478231}"/>
                </a:ext>
              </a:extLst>
            </p:cNvPr>
            <p:cNvSpPr/>
            <p:nvPr userDrawn="1"/>
          </p:nvSpPr>
          <p:spPr>
            <a:xfrm>
              <a:off x="485759" y="368592"/>
              <a:ext cx="612000" cy="180000"/>
            </a:xfrm>
            <a:prstGeom prst="rect">
              <a:avLst/>
            </a:prstGeom>
            <a:solidFill>
              <a:srgbClr val="E92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Rectángulo 5">
              <a:extLst>
                <a:ext uri="{FF2B5EF4-FFF2-40B4-BE49-F238E27FC236}">
                  <a16:creationId xmlns:a16="http://schemas.microsoft.com/office/drawing/2014/main" xmlns="" id="{46758230-1B21-4839-991E-B0D104E12C7D}"/>
                </a:ext>
              </a:extLst>
            </p:cNvPr>
            <p:cNvSpPr/>
            <p:nvPr userDrawn="1"/>
          </p:nvSpPr>
          <p:spPr>
            <a:xfrm>
              <a:off x="1095651" y="368592"/>
              <a:ext cx="612000" cy="180000"/>
            </a:xfrm>
            <a:prstGeom prst="rect">
              <a:avLst/>
            </a:prstGeom>
            <a:solidFill>
              <a:srgbClr val="DCA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Rectángulo 6">
              <a:extLst>
                <a:ext uri="{FF2B5EF4-FFF2-40B4-BE49-F238E27FC236}">
                  <a16:creationId xmlns:a16="http://schemas.microsoft.com/office/drawing/2014/main" xmlns="" id="{BED7D344-F8EC-4015-8025-E266936AA8A8}"/>
                </a:ext>
              </a:extLst>
            </p:cNvPr>
            <p:cNvSpPr/>
            <p:nvPr userDrawn="1"/>
          </p:nvSpPr>
          <p:spPr>
            <a:xfrm>
              <a:off x="1705543" y="368592"/>
              <a:ext cx="612000" cy="180000"/>
            </a:xfrm>
            <a:prstGeom prst="rect">
              <a:avLst/>
            </a:prstGeom>
            <a:solidFill>
              <a:srgbClr val="4CA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Rectángulo 7">
              <a:extLst>
                <a:ext uri="{FF2B5EF4-FFF2-40B4-BE49-F238E27FC236}">
                  <a16:creationId xmlns:a16="http://schemas.microsoft.com/office/drawing/2014/main" xmlns="" id="{DA23AC35-8B8C-4AE5-A18B-53E5A4C30355}"/>
                </a:ext>
              </a:extLst>
            </p:cNvPr>
            <p:cNvSpPr/>
            <p:nvPr userDrawn="1"/>
          </p:nvSpPr>
          <p:spPr>
            <a:xfrm>
              <a:off x="2315435" y="368592"/>
              <a:ext cx="612000" cy="180000"/>
            </a:xfrm>
            <a:prstGeom prst="rect">
              <a:avLst/>
            </a:prstGeom>
            <a:solidFill>
              <a:srgbClr val="C5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Rectángulo 8">
              <a:extLst>
                <a:ext uri="{FF2B5EF4-FFF2-40B4-BE49-F238E27FC236}">
                  <a16:creationId xmlns:a16="http://schemas.microsoft.com/office/drawing/2014/main" xmlns="" id="{5EA9039A-A650-466A-AECC-ECA5CC4BF3CB}"/>
                </a:ext>
              </a:extLst>
            </p:cNvPr>
            <p:cNvSpPr/>
            <p:nvPr userDrawn="1"/>
          </p:nvSpPr>
          <p:spPr>
            <a:xfrm>
              <a:off x="2925327" y="368592"/>
              <a:ext cx="612000" cy="180000"/>
            </a:xfrm>
            <a:prstGeom prst="rect">
              <a:avLst/>
            </a:prstGeom>
            <a:solidFill>
              <a:srgbClr val="EF4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Rectángulo 9">
              <a:extLst>
                <a:ext uri="{FF2B5EF4-FFF2-40B4-BE49-F238E27FC236}">
                  <a16:creationId xmlns:a16="http://schemas.microsoft.com/office/drawing/2014/main" xmlns="" id="{BF02DDD3-440B-4194-8D54-C884859CABB7}"/>
                </a:ext>
              </a:extLst>
            </p:cNvPr>
            <p:cNvSpPr/>
            <p:nvPr userDrawn="1"/>
          </p:nvSpPr>
          <p:spPr>
            <a:xfrm>
              <a:off x="3535219" y="368592"/>
              <a:ext cx="612000" cy="180000"/>
            </a:xfrm>
            <a:prstGeom prst="rect">
              <a:avLst/>
            </a:prstGeom>
            <a:solidFill>
              <a:srgbClr val="27B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Rectángulo 10">
              <a:extLst>
                <a:ext uri="{FF2B5EF4-FFF2-40B4-BE49-F238E27FC236}">
                  <a16:creationId xmlns:a16="http://schemas.microsoft.com/office/drawing/2014/main" xmlns="" id="{5F4E5AB4-067E-46AE-96D5-A7E8E3447B5B}"/>
                </a:ext>
              </a:extLst>
            </p:cNvPr>
            <p:cNvSpPr/>
            <p:nvPr userDrawn="1"/>
          </p:nvSpPr>
          <p:spPr>
            <a:xfrm>
              <a:off x="4145111" y="368592"/>
              <a:ext cx="612000" cy="180000"/>
            </a:xfrm>
            <a:prstGeom prst="rect">
              <a:avLst/>
            </a:prstGeom>
            <a:solidFill>
              <a:srgbClr val="FBC4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Rectángulo 11">
              <a:extLst>
                <a:ext uri="{FF2B5EF4-FFF2-40B4-BE49-F238E27FC236}">
                  <a16:creationId xmlns:a16="http://schemas.microsoft.com/office/drawing/2014/main" xmlns="" id="{B7D991BD-EFAC-4BAC-89D4-33830DDAAFAA}"/>
                </a:ext>
              </a:extLst>
            </p:cNvPr>
            <p:cNvSpPr/>
            <p:nvPr userDrawn="1"/>
          </p:nvSpPr>
          <p:spPr>
            <a:xfrm>
              <a:off x="4755003" y="368592"/>
              <a:ext cx="612000" cy="180000"/>
            </a:xfrm>
            <a:prstGeom prst="rect">
              <a:avLst/>
            </a:prstGeom>
            <a:solidFill>
              <a:srgbClr val="A3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3" name="Rectángulo 12">
              <a:extLst>
                <a:ext uri="{FF2B5EF4-FFF2-40B4-BE49-F238E27FC236}">
                  <a16:creationId xmlns:a16="http://schemas.microsoft.com/office/drawing/2014/main" xmlns="" id="{D141B623-68C7-4276-A023-BBCEA761B7A8}"/>
                </a:ext>
              </a:extLst>
            </p:cNvPr>
            <p:cNvSpPr/>
            <p:nvPr userDrawn="1"/>
          </p:nvSpPr>
          <p:spPr>
            <a:xfrm>
              <a:off x="5364895" y="368592"/>
              <a:ext cx="612000" cy="180000"/>
            </a:xfrm>
            <a:prstGeom prst="rect">
              <a:avLst/>
            </a:prstGeom>
            <a:solidFill>
              <a:srgbClr val="F26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Rectángulo 13">
              <a:extLst>
                <a:ext uri="{FF2B5EF4-FFF2-40B4-BE49-F238E27FC236}">
                  <a16:creationId xmlns:a16="http://schemas.microsoft.com/office/drawing/2014/main" xmlns="" id="{2AFB0F55-A750-4908-81F1-9F820E517662}"/>
                </a:ext>
              </a:extLst>
            </p:cNvPr>
            <p:cNvSpPr/>
            <p:nvPr userDrawn="1"/>
          </p:nvSpPr>
          <p:spPr>
            <a:xfrm>
              <a:off x="5974787" y="368592"/>
              <a:ext cx="612000" cy="180000"/>
            </a:xfrm>
            <a:prstGeom prst="rect">
              <a:avLst/>
            </a:prstGeom>
            <a:solidFill>
              <a:srgbClr val="DD1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Rectángulo 14">
              <a:extLst>
                <a:ext uri="{FF2B5EF4-FFF2-40B4-BE49-F238E27FC236}">
                  <a16:creationId xmlns:a16="http://schemas.microsoft.com/office/drawing/2014/main" xmlns="" id="{C126A821-38A9-4010-A1D9-BE1E042B1166}"/>
                </a:ext>
              </a:extLst>
            </p:cNvPr>
            <p:cNvSpPr/>
            <p:nvPr userDrawn="1"/>
          </p:nvSpPr>
          <p:spPr>
            <a:xfrm>
              <a:off x="6584679" y="368592"/>
              <a:ext cx="612000" cy="180000"/>
            </a:xfrm>
            <a:prstGeom prst="rect">
              <a:avLst/>
            </a:prstGeom>
            <a:solidFill>
              <a:srgbClr val="F89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Rectángulo 15">
              <a:extLst>
                <a:ext uri="{FF2B5EF4-FFF2-40B4-BE49-F238E27FC236}">
                  <a16:creationId xmlns:a16="http://schemas.microsoft.com/office/drawing/2014/main" xmlns="" id="{B6FE7CF5-90DE-442C-BFBA-FFC133973FD8}"/>
                </a:ext>
              </a:extLst>
            </p:cNvPr>
            <p:cNvSpPr/>
            <p:nvPr userDrawn="1"/>
          </p:nvSpPr>
          <p:spPr>
            <a:xfrm>
              <a:off x="7194571" y="368592"/>
              <a:ext cx="612000" cy="180000"/>
            </a:xfrm>
            <a:prstGeom prst="rect">
              <a:avLst/>
            </a:prstGeom>
            <a:solidFill>
              <a:srgbClr val="BF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Rectángulo 16">
              <a:extLst>
                <a:ext uri="{FF2B5EF4-FFF2-40B4-BE49-F238E27FC236}">
                  <a16:creationId xmlns:a16="http://schemas.microsoft.com/office/drawing/2014/main" xmlns="" id="{1248E5C9-9E56-419A-B7FA-A1CE2DE437A7}"/>
                </a:ext>
              </a:extLst>
            </p:cNvPr>
            <p:cNvSpPr/>
            <p:nvPr userDrawn="1"/>
          </p:nvSpPr>
          <p:spPr>
            <a:xfrm>
              <a:off x="7804463" y="368592"/>
              <a:ext cx="612000" cy="180000"/>
            </a:xfrm>
            <a:prstGeom prst="rect">
              <a:avLst/>
            </a:prstGeom>
            <a:solidFill>
              <a:srgbClr val="427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 name="Rectángulo 17">
              <a:extLst>
                <a:ext uri="{FF2B5EF4-FFF2-40B4-BE49-F238E27FC236}">
                  <a16:creationId xmlns:a16="http://schemas.microsoft.com/office/drawing/2014/main" xmlns="" id="{FD8F3EB1-2D70-4CBD-AA8E-94291753D08B}"/>
                </a:ext>
              </a:extLst>
            </p:cNvPr>
            <p:cNvSpPr/>
            <p:nvPr userDrawn="1"/>
          </p:nvSpPr>
          <p:spPr>
            <a:xfrm>
              <a:off x="8414355" y="368592"/>
              <a:ext cx="612000" cy="180000"/>
            </a:xfrm>
            <a:prstGeom prst="rect">
              <a:avLst/>
            </a:prstGeom>
            <a:solidFill>
              <a:srgbClr val="1E9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9" name="Rectángulo 18">
              <a:extLst>
                <a:ext uri="{FF2B5EF4-FFF2-40B4-BE49-F238E27FC236}">
                  <a16:creationId xmlns:a16="http://schemas.microsoft.com/office/drawing/2014/main" xmlns="" id="{4BAC58BE-5516-4CAD-BED0-2A4D6525384E}"/>
                </a:ext>
              </a:extLst>
            </p:cNvPr>
            <p:cNvSpPr/>
            <p:nvPr userDrawn="1"/>
          </p:nvSpPr>
          <p:spPr>
            <a:xfrm>
              <a:off x="9024247" y="368592"/>
              <a:ext cx="612000" cy="180000"/>
            </a:xfrm>
            <a:prstGeom prst="rect">
              <a:avLst/>
            </a:prstGeom>
            <a:solidFill>
              <a:srgbClr val="59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Rectángulo 19">
              <a:extLst>
                <a:ext uri="{FF2B5EF4-FFF2-40B4-BE49-F238E27FC236}">
                  <a16:creationId xmlns:a16="http://schemas.microsoft.com/office/drawing/2014/main" xmlns="" id="{A00A5457-AE85-46CE-8D25-1A50685C7CFB}"/>
                </a:ext>
              </a:extLst>
            </p:cNvPr>
            <p:cNvSpPr/>
            <p:nvPr userDrawn="1"/>
          </p:nvSpPr>
          <p:spPr>
            <a:xfrm>
              <a:off x="9634139" y="368592"/>
              <a:ext cx="612000" cy="180000"/>
            </a:xfrm>
            <a:prstGeom prst="rect">
              <a:avLst/>
            </a:prstGeom>
            <a:solidFill>
              <a:srgbClr val="126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1" name="Rectángulo 20">
              <a:extLst>
                <a:ext uri="{FF2B5EF4-FFF2-40B4-BE49-F238E27FC236}">
                  <a16:creationId xmlns:a16="http://schemas.microsoft.com/office/drawing/2014/main" xmlns="" id="{66B033CB-0E07-4F4C-8A91-E8018D57A4FF}"/>
                </a:ext>
              </a:extLst>
            </p:cNvPr>
            <p:cNvSpPr/>
            <p:nvPr userDrawn="1"/>
          </p:nvSpPr>
          <p:spPr>
            <a:xfrm>
              <a:off x="10244029" y="368592"/>
              <a:ext cx="612000" cy="180000"/>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pic>
        <p:nvPicPr>
          <p:cNvPr id="22" name="Shape 84"/>
          <p:cNvPicPr preferRelativeResize="0"/>
          <p:nvPr/>
        </p:nvPicPr>
        <p:blipFill rotWithShape="1">
          <a:blip r:embed="rId2">
            <a:alphaModFix/>
          </a:blip>
          <a:srcRect l="18219" r="19900"/>
          <a:stretch/>
        </p:blipFill>
        <p:spPr>
          <a:xfrm>
            <a:off x="3651882" y="393700"/>
            <a:ext cx="4575840" cy="3913320"/>
          </a:xfrm>
          <a:prstGeom prst="rect">
            <a:avLst/>
          </a:prstGeom>
          <a:noFill/>
          <a:ln>
            <a:noFill/>
          </a:ln>
        </p:spPr>
      </p:pic>
      <p:sp>
        <p:nvSpPr>
          <p:cNvPr id="23" name="22 CuadroTexto"/>
          <p:cNvSpPr txBox="1"/>
          <p:nvPr/>
        </p:nvSpPr>
        <p:spPr>
          <a:xfrm>
            <a:off x="1852690" y="4495112"/>
            <a:ext cx="8561790" cy="1569660"/>
          </a:xfrm>
          <a:prstGeom prst="rect">
            <a:avLst/>
          </a:prstGeom>
          <a:noFill/>
        </p:spPr>
        <p:txBody>
          <a:bodyPr wrap="square" rtlCol="0">
            <a:spAutoFit/>
          </a:bodyPr>
          <a:lstStyle/>
          <a:p>
            <a:pPr lvl="0" algn="ctr"/>
            <a:r>
              <a:rPr lang="es-CO" sz="3200" u="sng" dirty="0">
                <a:latin typeface="Times New Roman"/>
                <a:ea typeface="Times New Roman"/>
                <a:cs typeface="Times New Roman"/>
                <a:sym typeface="Times New Roman"/>
                <a:hlinkClick r:id="rId3"/>
              </a:rPr>
              <a:t>https://voces2030colombia.wordpress.com</a:t>
            </a:r>
            <a:r>
              <a:rPr lang="es-CO" sz="3200" u="sng" dirty="0" smtClean="0">
                <a:latin typeface="Times New Roman"/>
                <a:ea typeface="Times New Roman"/>
                <a:cs typeface="Times New Roman"/>
                <a:sym typeface="Times New Roman"/>
                <a:hlinkClick r:id="rId3"/>
              </a:rPr>
              <a:t>/</a:t>
            </a:r>
            <a:r>
              <a:rPr lang="es-CO" sz="3200" u="sng" dirty="0" smtClean="0">
                <a:latin typeface="Times New Roman"/>
                <a:ea typeface="Times New Roman"/>
                <a:cs typeface="Times New Roman"/>
                <a:sym typeface="Times New Roman"/>
              </a:rPr>
              <a:t> </a:t>
            </a:r>
            <a:endParaRPr lang="es-CO" sz="3200" dirty="0">
              <a:latin typeface="Times New Roman"/>
              <a:ea typeface="Times New Roman"/>
              <a:cs typeface="Times New Roman"/>
              <a:sym typeface="Times New Roman"/>
            </a:endParaRPr>
          </a:p>
          <a:p>
            <a:pPr lvl="0" algn="ctr"/>
            <a:r>
              <a:rPr lang="es-CO" sz="3200" u="sng" dirty="0">
                <a:latin typeface="Times New Roman"/>
                <a:ea typeface="Times New Roman"/>
                <a:cs typeface="Times New Roman"/>
                <a:sym typeface="Times New Roman"/>
              </a:rPr>
              <a:t>voces2030colombia@gmail.com</a:t>
            </a:r>
            <a:r>
              <a:rPr lang="es-CO" sz="3200" dirty="0">
                <a:latin typeface="Times New Roman"/>
                <a:ea typeface="Times New Roman"/>
                <a:cs typeface="Times New Roman"/>
                <a:sym typeface="Times New Roman"/>
              </a:rPr>
              <a:t> </a:t>
            </a:r>
          </a:p>
          <a:p>
            <a:endParaRPr lang="es-CO" sz="3200" dirty="0"/>
          </a:p>
        </p:txBody>
      </p:sp>
    </p:spTree>
    <p:extLst>
      <p:ext uri="{BB962C8B-B14F-4D97-AF65-F5344CB8AC3E}">
        <p14:creationId xmlns:p14="http://schemas.microsoft.com/office/powerpoint/2010/main" val="90592923"/>
      </p:ext>
    </p:extLst>
  </p:cSld>
  <p:clrMapOvr>
    <a:masterClrMapping/>
  </p:clrMapOvr>
  <p:transition spd="med" advClick="0" advTm="4370">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1DB8C19B-BAAF-4E46-AB20-39600F7D600C}"/>
              </a:ext>
            </a:extLst>
          </p:cNvPr>
          <p:cNvGrpSpPr/>
          <p:nvPr/>
        </p:nvGrpSpPr>
        <p:grpSpPr>
          <a:xfrm>
            <a:off x="0" y="6064772"/>
            <a:ext cx="12193587" cy="180000"/>
            <a:chOff x="485759" y="368592"/>
            <a:chExt cx="10370270" cy="180000"/>
          </a:xfrm>
        </p:grpSpPr>
        <p:sp>
          <p:nvSpPr>
            <p:cNvPr id="5" name="Rectángulo 4">
              <a:extLst>
                <a:ext uri="{FF2B5EF4-FFF2-40B4-BE49-F238E27FC236}">
                  <a16:creationId xmlns:a16="http://schemas.microsoft.com/office/drawing/2014/main" xmlns="" id="{ED99EC31-99BE-4E9D-85E8-20D0E6478231}"/>
                </a:ext>
              </a:extLst>
            </p:cNvPr>
            <p:cNvSpPr/>
            <p:nvPr userDrawn="1"/>
          </p:nvSpPr>
          <p:spPr>
            <a:xfrm>
              <a:off x="485759" y="368592"/>
              <a:ext cx="612000" cy="180000"/>
            </a:xfrm>
            <a:prstGeom prst="rect">
              <a:avLst/>
            </a:prstGeom>
            <a:solidFill>
              <a:srgbClr val="E92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Rectángulo 5">
              <a:extLst>
                <a:ext uri="{FF2B5EF4-FFF2-40B4-BE49-F238E27FC236}">
                  <a16:creationId xmlns:a16="http://schemas.microsoft.com/office/drawing/2014/main" xmlns="" id="{46758230-1B21-4839-991E-B0D104E12C7D}"/>
                </a:ext>
              </a:extLst>
            </p:cNvPr>
            <p:cNvSpPr/>
            <p:nvPr userDrawn="1"/>
          </p:nvSpPr>
          <p:spPr>
            <a:xfrm>
              <a:off x="1095651" y="368592"/>
              <a:ext cx="612000" cy="180000"/>
            </a:xfrm>
            <a:prstGeom prst="rect">
              <a:avLst/>
            </a:prstGeom>
            <a:solidFill>
              <a:srgbClr val="DCA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Rectángulo 6">
              <a:extLst>
                <a:ext uri="{FF2B5EF4-FFF2-40B4-BE49-F238E27FC236}">
                  <a16:creationId xmlns:a16="http://schemas.microsoft.com/office/drawing/2014/main" xmlns="" id="{BED7D344-F8EC-4015-8025-E266936AA8A8}"/>
                </a:ext>
              </a:extLst>
            </p:cNvPr>
            <p:cNvSpPr/>
            <p:nvPr userDrawn="1"/>
          </p:nvSpPr>
          <p:spPr>
            <a:xfrm>
              <a:off x="1705543" y="368592"/>
              <a:ext cx="612000" cy="180000"/>
            </a:xfrm>
            <a:prstGeom prst="rect">
              <a:avLst/>
            </a:prstGeom>
            <a:solidFill>
              <a:srgbClr val="4CA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Rectángulo 7">
              <a:extLst>
                <a:ext uri="{FF2B5EF4-FFF2-40B4-BE49-F238E27FC236}">
                  <a16:creationId xmlns:a16="http://schemas.microsoft.com/office/drawing/2014/main" xmlns="" id="{DA23AC35-8B8C-4AE5-A18B-53E5A4C30355}"/>
                </a:ext>
              </a:extLst>
            </p:cNvPr>
            <p:cNvSpPr/>
            <p:nvPr userDrawn="1"/>
          </p:nvSpPr>
          <p:spPr>
            <a:xfrm>
              <a:off x="2315435" y="368592"/>
              <a:ext cx="612000" cy="180000"/>
            </a:xfrm>
            <a:prstGeom prst="rect">
              <a:avLst/>
            </a:prstGeom>
            <a:solidFill>
              <a:srgbClr val="C5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Rectángulo 8">
              <a:extLst>
                <a:ext uri="{FF2B5EF4-FFF2-40B4-BE49-F238E27FC236}">
                  <a16:creationId xmlns:a16="http://schemas.microsoft.com/office/drawing/2014/main" xmlns="" id="{5EA9039A-A650-466A-AECC-ECA5CC4BF3CB}"/>
                </a:ext>
              </a:extLst>
            </p:cNvPr>
            <p:cNvSpPr/>
            <p:nvPr userDrawn="1"/>
          </p:nvSpPr>
          <p:spPr>
            <a:xfrm>
              <a:off x="2925327" y="368592"/>
              <a:ext cx="612000" cy="180000"/>
            </a:xfrm>
            <a:prstGeom prst="rect">
              <a:avLst/>
            </a:prstGeom>
            <a:solidFill>
              <a:srgbClr val="EF4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Rectángulo 9">
              <a:extLst>
                <a:ext uri="{FF2B5EF4-FFF2-40B4-BE49-F238E27FC236}">
                  <a16:creationId xmlns:a16="http://schemas.microsoft.com/office/drawing/2014/main" xmlns="" id="{BF02DDD3-440B-4194-8D54-C884859CABB7}"/>
                </a:ext>
              </a:extLst>
            </p:cNvPr>
            <p:cNvSpPr/>
            <p:nvPr userDrawn="1"/>
          </p:nvSpPr>
          <p:spPr>
            <a:xfrm>
              <a:off x="3535219" y="368592"/>
              <a:ext cx="612000" cy="180000"/>
            </a:xfrm>
            <a:prstGeom prst="rect">
              <a:avLst/>
            </a:prstGeom>
            <a:solidFill>
              <a:srgbClr val="27B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Rectángulo 10">
              <a:extLst>
                <a:ext uri="{FF2B5EF4-FFF2-40B4-BE49-F238E27FC236}">
                  <a16:creationId xmlns:a16="http://schemas.microsoft.com/office/drawing/2014/main" xmlns="" id="{5F4E5AB4-067E-46AE-96D5-A7E8E3447B5B}"/>
                </a:ext>
              </a:extLst>
            </p:cNvPr>
            <p:cNvSpPr/>
            <p:nvPr userDrawn="1"/>
          </p:nvSpPr>
          <p:spPr>
            <a:xfrm>
              <a:off x="4145111" y="368592"/>
              <a:ext cx="612000" cy="180000"/>
            </a:xfrm>
            <a:prstGeom prst="rect">
              <a:avLst/>
            </a:prstGeom>
            <a:solidFill>
              <a:srgbClr val="FBC4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Rectángulo 11">
              <a:extLst>
                <a:ext uri="{FF2B5EF4-FFF2-40B4-BE49-F238E27FC236}">
                  <a16:creationId xmlns:a16="http://schemas.microsoft.com/office/drawing/2014/main" xmlns="" id="{B7D991BD-EFAC-4BAC-89D4-33830DDAAFAA}"/>
                </a:ext>
              </a:extLst>
            </p:cNvPr>
            <p:cNvSpPr/>
            <p:nvPr userDrawn="1"/>
          </p:nvSpPr>
          <p:spPr>
            <a:xfrm>
              <a:off x="4755003" y="368592"/>
              <a:ext cx="612000" cy="180000"/>
            </a:xfrm>
            <a:prstGeom prst="rect">
              <a:avLst/>
            </a:prstGeom>
            <a:solidFill>
              <a:srgbClr val="A3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3" name="Rectángulo 12">
              <a:extLst>
                <a:ext uri="{FF2B5EF4-FFF2-40B4-BE49-F238E27FC236}">
                  <a16:creationId xmlns:a16="http://schemas.microsoft.com/office/drawing/2014/main" xmlns="" id="{D141B623-68C7-4276-A023-BBCEA761B7A8}"/>
                </a:ext>
              </a:extLst>
            </p:cNvPr>
            <p:cNvSpPr/>
            <p:nvPr userDrawn="1"/>
          </p:nvSpPr>
          <p:spPr>
            <a:xfrm>
              <a:off x="5364895" y="368592"/>
              <a:ext cx="612000" cy="180000"/>
            </a:xfrm>
            <a:prstGeom prst="rect">
              <a:avLst/>
            </a:prstGeom>
            <a:solidFill>
              <a:srgbClr val="F26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Rectángulo 13">
              <a:extLst>
                <a:ext uri="{FF2B5EF4-FFF2-40B4-BE49-F238E27FC236}">
                  <a16:creationId xmlns:a16="http://schemas.microsoft.com/office/drawing/2014/main" xmlns="" id="{2AFB0F55-A750-4908-81F1-9F820E517662}"/>
                </a:ext>
              </a:extLst>
            </p:cNvPr>
            <p:cNvSpPr/>
            <p:nvPr userDrawn="1"/>
          </p:nvSpPr>
          <p:spPr>
            <a:xfrm>
              <a:off x="5974787" y="368592"/>
              <a:ext cx="612000" cy="180000"/>
            </a:xfrm>
            <a:prstGeom prst="rect">
              <a:avLst/>
            </a:prstGeom>
            <a:solidFill>
              <a:srgbClr val="DD1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Rectángulo 14">
              <a:extLst>
                <a:ext uri="{FF2B5EF4-FFF2-40B4-BE49-F238E27FC236}">
                  <a16:creationId xmlns:a16="http://schemas.microsoft.com/office/drawing/2014/main" xmlns="" id="{C126A821-38A9-4010-A1D9-BE1E042B1166}"/>
                </a:ext>
              </a:extLst>
            </p:cNvPr>
            <p:cNvSpPr/>
            <p:nvPr userDrawn="1"/>
          </p:nvSpPr>
          <p:spPr>
            <a:xfrm>
              <a:off x="6584679" y="368592"/>
              <a:ext cx="612000" cy="180000"/>
            </a:xfrm>
            <a:prstGeom prst="rect">
              <a:avLst/>
            </a:prstGeom>
            <a:solidFill>
              <a:srgbClr val="F89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Rectángulo 15">
              <a:extLst>
                <a:ext uri="{FF2B5EF4-FFF2-40B4-BE49-F238E27FC236}">
                  <a16:creationId xmlns:a16="http://schemas.microsoft.com/office/drawing/2014/main" xmlns="" id="{B6FE7CF5-90DE-442C-BFBA-FFC133973FD8}"/>
                </a:ext>
              </a:extLst>
            </p:cNvPr>
            <p:cNvSpPr/>
            <p:nvPr userDrawn="1"/>
          </p:nvSpPr>
          <p:spPr>
            <a:xfrm>
              <a:off x="7194571" y="368592"/>
              <a:ext cx="612000" cy="180000"/>
            </a:xfrm>
            <a:prstGeom prst="rect">
              <a:avLst/>
            </a:prstGeom>
            <a:solidFill>
              <a:srgbClr val="BF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Rectángulo 16">
              <a:extLst>
                <a:ext uri="{FF2B5EF4-FFF2-40B4-BE49-F238E27FC236}">
                  <a16:creationId xmlns:a16="http://schemas.microsoft.com/office/drawing/2014/main" xmlns="" id="{1248E5C9-9E56-419A-B7FA-A1CE2DE437A7}"/>
                </a:ext>
              </a:extLst>
            </p:cNvPr>
            <p:cNvSpPr/>
            <p:nvPr userDrawn="1"/>
          </p:nvSpPr>
          <p:spPr>
            <a:xfrm>
              <a:off x="7804463" y="368592"/>
              <a:ext cx="612000" cy="180000"/>
            </a:xfrm>
            <a:prstGeom prst="rect">
              <a:avLst/>
            </a:prstGeom>
            <a:solidFill>
              <a:srgbClr val="427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 name="Rectángulo 17">
              <a:extLst>
                <a:ext uri="{FF2B5EF4-FFF2-40B4-BE49-F238E27FC236}">
                  <a16:creationId xmlns:a16="http://schemas.microsoft.com/office/drawing/2014/main" xmlns="" id="{FD8F3EB1-2D70-4CBD-AA8E-94291753D08B}"/>
                </a:ext>
              </a:extLst>
            </p:cNvPr>
            <p:cNvSpPr/>
            <p:nvPr userDrawn="1"/>
          </p:nvSpPr>
          <p:spPr>
            <a:xfrm>
              <a:off x="8414355" y="368592"/>
              <a:ext cx="612000" cy="180000"/>
            </a:xfrm>
            <a:prstGeom prst="rect">
              <a:avLst/>
            </a:prstGeom>
            <a:solidFill>
              <a:srgbClr val="1E9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9" name="Rectángulo 18">
              <a:extLst>
                <a:ext uri="{FF2B5EF4-FFF2-40B4-BE49-F238E27FC236}">
                  <a16:creationId xmlns:a16="http://schemas.microsoft.com/office/drawing/2014/main" xmlns="" id="{4BAC58BE-5516-4CAD-BED0-2A4D6525384E}"/>
                </a:ext>
              </a:extLst>
            </p:cNvPr>
            <p:cNvSpPr/>
            <p:nvPr userDrawn="1"/>
          </p:nvSpPr>
          <p:spPr>
            <a:xfrm>
              <a:off x="9024247" y="368592"/>
              <a:ext cx="612000" cy="180000"/>
            </a:xfrm>
            <a:prstGeom prst="rect">
              <a:avLst/>
            </a:prstGeom>
            <a:solidFill>
              <a:srgbClr val="59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Rectángulo 19">
              <a:extLst>
                <a:ext uri="{FF2B5EF4-FFF2-40B4-BE49-F238E27FC236}">
                  <a16:creationId xmlns:a16="http://schemas.microsoft.com/office/drawing/2014/main" xmlns="" id="{A00A5457-AE85-46CE-8D25-1A50685C7CFB}"/>
                </a:ext>
              </a:extLst>
            </p:cNvPr>
            <p:cNvSpPr/>
            <p:nvPr userDrawn="1"/>
          </p:nvSpPr>
          <p:spPr>
            <a:xfrm>
              <a:off x="9634139" y="368592"/>
              <a:ext cx="612000" cy="180000"/>
            </a:xfrm>
            <a:prstGeom prst="rect">
              <a:avLst/>
            </a:prstGeom>
            <a:solidFill>
              <a:srgbClr val="126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1" name="Rectángulo 20">
              <a:extLst>
                <a:ext uri="{FF2B5EF4-FFF2-40B4-BE49-F238E27FC236}">
                  <a16:creationId xmlns:a16="http://schemas.microsoft.com/office/drawing/2014/main" xmlns="" id="{66B033CB-0E07-4F4C-8A91-E8018D57A4FF}"/>
                </a:ext>
              </a:extLst>
            </p:cNvPr>
            <p:cNvSpPr/>
            <p:nvPr userDrawn="1"/>
          </p:nvSpPr>
          <p:spPr>
            <a:xfrm>
              <a:off x="10244029" y="368592"/>
              <a:ext cx="612000" cy="180000"/>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pic>
        <p:nvPicPr>
          <p:cNvPr id="22" name="Picture 2" descr="Resultado de imagen para objetivos de desarrollo sosten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33" y="764704"/>
            <a:ext cx="5382326" cy="4762500"/>
          </a:xfrm>
          <a:prstGeom prst="rect">
            <a:avLst/>
          </a:prstGeom>
          <a:noFill/>
          <a:extLst>
            <a:ext uri="{909E8E84-426E-40DD-AFC4-6F175D3DCCD1}">
              <a14:hiddenFill xmlns:a14="http://schemas.microsoft.com/office/drawing/2010/main">
                <a:solidFill>
                  <a:srgbClr val="FFFFFF"/>
                </a:solidFill>
              </a14:hiddenFill>
            </a:ext>
          </a:extLst>
        </p:spPr>
      </p:pic>
      <p:sp>
        <p:nvSpPr>
          <p:cNvPr id="23" name="29 Rectángulo">
            <a:extLst>
              <a:ext uri="{FF2B5EF4-FFF2-40B4-BE49-F238E27FC236}">
                <a16:creationId xmlns:a16="http://schemas.microsoft.com/office/drawing/2014/main" xmlns="" id="{5C92D144-E45C-4427-A9DE-41647EA6B596}"/>
              </a:ext>
            </a:extLst>
          </p:cNvPr>
          <p:cNvSpPr/>
          <p:nvPr/>
        </p:nvSpPr>
        <p:spPr>
          <a:xfrm>
            <a:off x="5464672" y="3501009"/>
            <a:ext cx="6281636" cy="2431435"/>
          </a:xfrm>
          <a:prstGeom prst="rect">
            <a:avLst/>
          </a:prstGeom>
        </p:spPr>
        <p:txBody>
          <a:bodyPr wrap="square">
            <a:spAutoFit/>
          </a:bodyPr>
          <a:lstStyle/>
          <a:p>
            <a:pPr algn="ctr"/>
            <a:r>
              <a:rPr lang="es-CO" sz="3800" b="1" dirty="0" smtClean="0">
                <a:solidFill>
                  <a:srgbClr val="000000"/>
                </a:solidFill>
                <a:latin typeface="Tw Cen MT" panose="020B0602020104020603" pitchFamily="34" charset="0"/>
              </a:rPr>
              <a:t>Línea de trabajo 1: Contribución al cumplimiento de la Agenda 2030 en Colombia</a:t>
            </a:r>
            <a:endParaRPr lang="en-US" sz="3800" b="1" dirty="0">
              <a:solidFill>
                <a:srgbClr val="000000"/>
              </a:solidFill>
              <a:latin typeface="Tw Cen MT" panose="020B0602020104020603" pitchFamily="34" charset="0"/>
            </a:endParaRPr>
          </a:p>
        </p:txBody>
      </p:sp>
      <p:pic>
        <p:nvPicPr>
          <p:cNvPr id="24" name="Shape 84"/>
          <p:cNvPicPr preferRelativeResize="0"/>
          <p:nvPr/>
        </p:nvPicPr>
        <p:blipFill rotWithShape="1">
          <a:blip r:embed="rId3">
            <a:alphaModFix/>
          </a:blip>
          <a:srcRect l="18219" r="19900"/>
          <a:stretch/>
        </p:blipFill>
        <p:spPr>
          <a:xfrm>
            <a:off x="6456598" y="116632"/>
            <a:ext cx="3719688" cy="3176870"/>
          </a:xfrm>
          <a:prstGeom prst="rect">
            <a:avLst/>
          </a:prstGeom>
          <a:noFill/>
          <a:ln>
            <a:noFill/>
          </a:ln>
        </p:spPr>
      </p:pic>
    </p:spTree>
    <p:extLst>
      <p:ext uri="{BB962C8B-B14F-4D97-AF65-F5344CB8AC3E}">
        <p14:creationId xmlns:p14="http://schemas.microsoft.com/office/powerpoint/2010/main" val="4237992044"/>
      </p:ext>
    </p:extLst>
  </p:cSld>
  <p:clrMapOvr>
    <a:masterClrMapping/>
  </p:clrMapOvr>
  <p:transition spd="med" advClick="0" advTm="4370">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1DB8C19B-BAAF-4E46-AB20-39600F7D600C}"/>
              </a:ext>
            </a:extLst>
          </p:cNvPr>
          <p:cNvGrpSpPr/>
          <p:nvPr/>
        </p:nvGrpSpPr>
        <p:grpSpPr>
          <a:xfrm>
            <a:off x="0" y="6064772"/>
            <a:ext cx="12193587" cy="180000"/>
            <a:chOff x="485759" y="368592"/>
            <a:chExt cx="10370270" cy="180000"/>
          </a:xfrm>
        </p:grpSpPr>
        <p:sp>
          <p:nvSpPr>
            <p:cNvPr id="5" name="Rectángulo 4">
              <a:extLst>
                <a:ext uri="{FF2B5EF4-FFF2-40B4-BE49-F238E27FC236}">
                  <a16:creationId xmlns:a16="http://schemas.microsoft.com/office/drawing/2014/main" xmlns="" id="{ED99EC31-99BE-4E9D-85E8-20D0E6478231}"/>
                </a:ext>
              </a:extLst>
            </p:cNvPr>
            <p:cNvSpPr/>
            <p:nvPr userDrawn="1"/>
          </p:nvSpPr>
          <p:spPr>
            <a:xfrm>
              <a:off x="485759" y="368592"/>
              <a:ext cx="612000" cy="180000"/>
            </a:xfrm>
            <a:prstGeom prst="rect">
              <a:avLst/>
            </a:prstGeom>
            <a:solidFill>
              <a:srgbClr val="E92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Rectángulo 5">
              <a:extLst>
                <a:ext uri="{FF2B5EF4-FFF2-40B4-BE49-F238E27FC236}">
                  <a16:creationId xmlns:a16="http://schemas.microsoft.com/office/drawing/2014/main" xmlns="" id="{46758230-1B21-4839-991E-B0D104E12C7D}"/>
                </a:ext>
              </a:extLst>
            </p:cNvPr>
            <p:cNvSpPr/>
            <p:nvPr userDrawn="1"/>
          </p:nvSpPr>
          <p:spPr>
            <a:xfrm>
              <a:off x="1095651" y="368592"/>
              <a:ext cx="612000" cy="180000"/>
            </a:xfrm>
            <a:prstGeom prst="rect">
              <a:avLst/>
            </a:prstGeom>
            <a:solidFill>
              <a:srgbClr val="DCA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Rectángulo 6">
              <a:extLst>
                <a:ext uri="{FF2B5EF4-FFF2-40B4-BE49-F238E27FC236}">
                  <a16:creationId xmlns:a16="http://schemas.microsoft.com/office/drawing/2014/main" xmlns="" id="{BED7D344-F8EC-4015-8025-E266936AA8A8}"/>
                </a:ext>
              </a:extLst>
            </p:cNvPr>
            <p:cNvSpPr/>
            <p:nvPr userDrawn="1"/>
          </p:nvSpPr>
          <p:spPr>
            <a:xfrm>
              <a:off x="1705543" y="368592"/>
              <a:ext cx="612000" cy="180000"/>
            </a:xfrm>
            <a:prstGeom prst="rect">
              <a:avLst/>
            </a:prstGeom>
            <a:solidFill>
              <a:srgbClr val="4CA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Rectángulo 7">
              <a:extLst>
                <a:ext uri="{FF2B5EF4-FFF2-40B4-BE49-F238E27FC236}">
                  <a16:creationId xmlns:a16="http://schemas.microsoft.com/office/drawing/2014/main" xmlns="" id="{DA23AC35-8B8C-4AE5-A18B-53E5A4C30355}"/>
                </a:ext>
              </a:extLst>
            </p:cNvPr>
            <p:cNvSpPr/>
            <p:nvPr userDrawn="1"/>
          </p:nvSpPr>
          <p:spPr>
            <a:xfrm>
              <a:off x="2315435" y="368592"/>
              <a:ext cx="612000" cy="180000"/>
            </a:xfrm>
            <a:prstGeom prst="rect">
              <a:avLst/>
            </a:prstGeom>
            <a:solidFill>
              <a:srgbClr val="C5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Rectángulo 8">
              <a:extLst>
                <a:ext uri="{FF2B5EF4-FFF2-40B4-BE49-F238E27FC236}">
                  <a16:creationId xmlns:a16="http://schemas.microsoft.com/office/drawing/2014/main" xmlns="" id="{5EA9039A-A650-466A-AECC-ECA5CC4BF3CB}"/>
                </a:ext>
              </a:extLst>
            </p:cNvPr>
            <p:cNvSpPr/>
            <p:nvPr userDrawn="1"/>
          </p:nvSpPr>
          <p:spPr>
            <a:xfrm>
              <a:off x="2925327" y="368592"/>
              <a:ext cx="612000" cy="180000"/>
            </a:xfrm>
            <a:prstGeom prst="rect">
              <a:avLst/>
            </a:prstGeom>
            <a:solidFill>
              <a:srgbClr val="EF4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Rectángulo 9">
              <a:extLst>
                <a:ext uri="{FF2B5EF4-FFF2-40B4-BE49-F238E27FC236}">
                  <a16:creationId xmlns:a16="http://schemas.microsoft.com/office/drawing/2014/main" xmlns="" id="{BF02DDD3-440B-4194-8D54-C884859CABB7}"/>
                </a:ext>
              </a:extLst>
            </p:cNvPr>
            <p:cNvSpPr/>
            <p:nvPr userDrawn="1"/>
          </p:nvSpPr>
          <p:spPr>
            <a:xfrm>
              <a:off x="3535219" y="368592"/>
              <a:ext cx="612000" cy="180000"/>
            </a:xfrm>
            <a:prstGeom prst="rect">
              <a:avLst/>
            </a:prstGeom>
            <a:solidFill>
              <a:srgbClr val="27B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Rectángulo 10">
              <a:extLst>
                <a:ext uri="{FF2B5EF4-FFF2-40B4-BE49-F238E27FC236}">
                  <a16:creationId xmlns:a16="http://schemas.microsoft.com/office/drawing/2014/main" xmlns="" id="{5F4E5AB4-067E-46AE-96D5-A7E8E3447B5B}"/>
                </a:ext>
              </a:extLst>
            </p:cNvPr>
            <p:cNvSpPr/>
            <p:nvPr userDrawn="1"/>
          </p:nvSpPr>
          <p:spPr>
            <a:xfrm>
              <a:off x="4145111" y="368592"/>
              <a:ext cx="612000" cy="180000"/>
            </a:xfrm>
            <a:prstGeom prst="rect">
              <a:avLst/>
            </a:prstGeom>
            <a:solidFill>
              <a:srgbClr val="FBC4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Rectángulo 11">
              <a:extLst>
                <a:ext uri="{FF2B5EF4-FFF2-40B4-BE49-F238E27FC236}">
                  <a16:creationId xmlns:a16="http://schemas.microsoft.com/office/drawing/2014/main" xmlns="" id="{B7D991BD-EFAC-4BAC-89D4-33830DDAAFAA}"/>
                </a:ext>
              </a:extLst>
            </p:cNvPr>
            <p:cNvSpPr/>
            <p:nvPr userDrawn="1"/>
          </p:nvSpPr>
          <p:spPr>
            <a:xfrm>
              <a:off x="4755003" y="368592"/>
              <a:ext cx="612000" cy="180000"/>
            </a:xfrm>
            <a:prstGeom prst="rect">
              <a:avLst/>
            </a:prstGeom>
            <a:solidFill>
              <a:srgbClr val="A3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3" name="Rectángulo 12">
              <a:extLst>
                <a:ext uri="{FF2B5EF4-FFF2-40B4-BE49-F238E27FC236}">
                  <a16:creationId xmlns:a16="http://schemas.microsoft.com/office/drawing/2014/main" xmlns="" id="{D141B623-68C7-4276-A023-BBCEA761B7A8}"/>
                </a:ext>
              </a:extLst>
            </p:cNvPr>
            <p:cNvSpPr/>
            <p:nvPr userDrawn="1"/>
          </p:nvSpPr>
          <p:spPr>
            <a:xfrm>
              <a:off x="5364895" y="368592"/>
              <a:ext cx="612000" cy="180000"/>
            </a:xfrm>
            <a:prstGeom prst="rect">
              <a:avLst/>
            </a:prstGeom>
            <a:solidFill>
              <a:srgbClr val="F26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Rectángulo 13">
              <a:extLst>
                <a:ext uri="{FF2B5EF4-FFF2-40B4-BE49-F238E27FC236}">
                  <a16:creationId xmlns:a16="http://schemas.microsoft.com/office/drawing/2014/main" xmlns="" id="{2AFB0F55-A750-4908-81F1-9F820E517662}"/>
                </a:ext>
              </a:extLst>
            </p:cNvPr>
            <p:cNvSpPr/>
            <p:nvPr userDrawn="1"/>
          </p:nvSpPr>
          <p:spPr>
            <a:xfrm>
              <a:off x="5974787" y="368592"/>
              <a:ext cx="612000" cy="180000"/>
            </a:xfrm>
            <a:prstGeom prst="rect">
              <a:avLst/>
            </a:prstGeom>
            <a:solidFill>
              <a:srgbClr val="DD1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Rectángulo 14">
              <a:extLst>
                <a:ext uri="{FF2B5EF4-FFF2-40B4-BE49-F238E27FC236}">
                  <a16:creationId xmlns:a16="http://schemas.microsoft.com/office/drawing/2014/main" xmlns="" id="{C126A821-38A9-4010-A1D9-BE1E042B1166}"/>
                </a:ext>
              </a:extLst>
            </p:cNvPr>
            <p:cNvSpPr/>
            <p:nvPr userDrawn="1"/>
          </p:nvSpPr>
          <p:spPr>
            <a:xfrm>
              <a:off x="6584679" y="368592"/>
              <a:ext cx="612000" cy="180000"/>
            </a:xfrm>
            <a:prstGeom prst="rect">
              <a:avLst/>
            </a:prstGeom>
            <a:solidFill>
              <a:srgbClr val="F89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Rectángulo 15">
              <a:extLst>
                <a:ext uri="{FF2B5EF4-FFF2-40B4-BE49-F238E27FC236}">
                  <a16:creationId xmlns:a16="http://schemas.microsoft.com/office/drawing/2014/main" xmlns="" id="{B6FE7CF5-90DE-442C-BFBA-FFC133973FD8}"/>
                </a:ext>
              </a:extLst>
            </p:cNvPr>
            <p:cNvSpPr/>
            <p:nvPr userDrawn="1"/>
          </p:nvSpPr>
          <p:spPr>
            <a:xfrm>
              <a:off x="7194571" y="368592"/>
              <a:ext cx="612000" cy="180000"/>
            </a:xfrm>
            <a:prstGeom prst="rect">
              <a:avLst/>
            </a:prstGeom>
            <a:solidFill>
              <a:srgbClr val="BF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Rectángulo 16">
              <a:extLst>
                <a:ext uri="{FF2B5EF4-FFF2-40B4-BE49-F238E27FC236}">
                  <a16:creationId xmlns:a16="http://schemas.microsoft.com/office/drawing/2014/main" xmlns="" id="{1248E5C9-9E56-419A-B7FA-A1CE2DE437A7}"/>
                </a:ext>
              </a:extLst>
            </p:cNvPr>
            <p:cNvSpPr/>
            <p:nvPr userDrawn="1"/>
          </p:nvSpPr>
          <p:spPr>
            <a:xfrm>
              <a:off x="7804463" y="368592"/>
              <a:ext cx="612000" cy="180000"/>
            </a:xfrm>
            <a:prstGeom prst="rect">
              <a:avLst/>
            </a:prstGeom>
            <a:solidFill>
              <a:srgbClr val="427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 name="Rectángulo 17">
              <a:extLst>
                <a:ext uri="{FF2B5EF4-FFF2-40B4-BE49-F238E27FC236}">
                  <a16:creationId xmlns:a16="http://schemas.microsoft.com/office/drawing/2014/main" xmlns="" id="{FD8F3EB1-2D70-4CBD-AA8E-94291753D08B}"/>
                </a:ext>
              </a:extLst>
            </p:cNvPr>
            <p:cNvSpPr/>
            <p:nvPr userDrawn="1"/>
          </p:nvSpPr>
          <p:spPr>
            <a:xfrm>
              <a:off x="8414355" y="368592"/>
              <a:ext cx="612000" cy="180000"/>
            </a:xfrm>
            <a:prstGeom prst="rect">
              <a:avLst/>
            </a:prstGeom>
            <a:solidFill>
              <a:srgbClr val="1E9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9" name="Rectángulo 18">
              <a:extLst>
                <a:ext uri="{FF2B5EF4-FFF2-40B4-BE49-F238E27FC236}">
                  <a16:creationId xmlns:a16="http://schemas.microsoft.com/office/drawing/2014/main" xmlns="" id="{4BAC58BE-5516-4CAD-BED0-2A4D6525384E}"/>
                </a:ext>
              </a:extLst>
            </p:cNvPr>
            <p:cNvSpPr/>
            <p:nvPr userDrawn="1"/>
          </p:nvSpPr>
          <p:spPr>
            <a:xfrm>
              <a:off x="9024247" y="368592"/>
              <a:ext cx="612000" cy="180000"/>
            </a:xfrm>
            <a:prstGeom prst="rect">
              <a:avLst/>
            </a:prstGeom>
            <a:solidFill>
              <a:srgbClr val="59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Rectángulo 19">
              <a:extLst>
                <a:ext uri="{FF2B5EF4-FFF2-40B4-BE49-F238E27FC236}">
                  <a16:creationId xmlns:a16="http://schemas.microsoft.com/office/drawing/2014/main" xmlns="" id="{A00A5457-AE85-46CE-8D25-1A50685C7CFB}"/>
                </a:ext>
              </a:extLst>
            </p:cNvPr>
            <p:cNvSpPr/>
            <p:nvPr userDrawn="1"/>
          </p:nvSpPr>
          <p:spPr>
            <a:xfrm>
              <a:off x="9634139" y="368592"/>
              <a:ext cx="612000" cy="180000"/>
            </a:xfrm>
            <a:prstGeom prst="rect">
              <a:avLst/>
            </a:prstGeom>
            <a:solidFill>
              <a:srgbClr val="126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1" name="Rectángulo 20">
              <a:extLst>
                <a:ext uri="{FF2B5EF4-FFF2-40B4-BE49-F238E27FC236}">
                  <a16:creationId xmlns:a16="http://schemas.microsoft.com/office/drawing/2014/main" xmlns="" id="{66B033CB-0E07-4F4C-8A91-E8018D57A4FF}"/>
                </a:ext>
              </a:extLst>
            </p:cNvPr>
            <p:cNvSpPr/>
            <p:nvPr userDrawn="1"/>
          </p:nvSpPr>
          <p:spPr>
            <a:xfrm>
              <a:off x="10244029" y="368592"/>
              <a:ext cx="612000" cy="180000"/>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pic>
        <p:nvPicPr>
          <p:cNvPr id="22" name="Shape 84"/>
          <p:cNvPicPr preferRelativeResize="0"/>
          <p:nvPr/>
        </p:nvPicPr>
        <p:blipFill rotWithShape="1">
          <a:blip r:embed="rId2">
            <a:alphaModFix/>
          </a:blip>
          <a:srcRect l="18219" r="19900"/>
          <a:stretch/>
        </p:blipFill>
        <p:spPr>
          <a:xfrm>
            <a:off x="5600446" y="411342"/>
            <a:ext cx="4575840" cy="3913320"/>
          </a:xfrm>
          <a:prstGeom prst="rect">
            <a:avLst/>
          </a:prstGeom>
          <a:noFill/>
          <a:ln>
            <a:noFill/>
          </a:ln>
        </p:spPr>
      </p:pic>
      <p:sp>
        <p:nvSpPr>
          <p:cNvPr id="23" name="29 Rectángulo">
            <a:extLst>
              <a:ext uri="{FF2B5EF4-FFF2-40B4-BE49-F238E27FC236}">
                <a16:creationId xmlns:a16="http://schemas.microsoft.com/office/drawing/2014/main" xmlns="" id="{5C92D144-E45C-4427-A9DE-41647EA6B596}"/>
              </a:ext>
            </a:extLst>
          </p:cNvPr>
          <p:cNvSpPr/>
          <p:nvPr/>
        </p:nvSpPr>
        <p:spPr>
          <a:xfrm>
            <a:off x="4532042" y="4324662"/>
            <a:ext cx="6990700" cy="1261884"/>
          </a:xfrm>
          <a:prstGeom prst="rect">
            <a:avLst/>
          </a:prstGeom>
        </p:spPr>
        <p:txBody>
          <a:bodyPr wrap="square">
            <a:spAutoFit/>
          </a:bodyPr>
          <a:lstStyle/>
          <a:p>
            <a:pPr algn="ctr"/>
            <a:r>
              <a:rPr lang="es-CO" sz="3800" b="1" dirty="0">
                <a:solidFill>
                  <a:srgbClr val="000000"/>
                </a:solidFill>
                <a:latin typeface="Tw Cen MT" panose="020B0602020104020603" pitchFamily="34" charset="0"/>
              </a:rPr>
              <a:t>Línea de trabajo </a:t>
            </a:r>
            <a:r>
              <a:rPr lang="es-CO" sz="3800" b="1" dirty="0" smtClean="0">
                <a:solidFill>
                  <a:srgbClr val="000000"/>
                </a:solidFill>
                <a:latin typeface="Tw Cen MT" panose="020B0602020104020603" pitchFamily="34" charset="0"/>
              </a:rPr>
              <a:t>2: </a:t>
            </a:r>
            <a:r>
              <a:rPr lang="es-CO" sz="3800" b="1" dirty="0">
                <a:solidFill>
                  <a:srgbClr val="000000"/>
                </a:solidFill>
                <a:latin typeface="Tw Cen MT" panose="020B0602020104020603" pitchFamily="34" charset="0"/>
              </a:rPr>
              <a:t>Estudio </a:t>
            </a:r>
            <a:r>
              <a:rPr lang="es-CO" sz="3800" b="1" dirty="0" smtClean="0">
                <a:solidFill>
                  <a:srgbClr val="000000"/>
                </a:solidFill>
                <a:latin typeface="Tw Cen MT" panose="020B0602020104020603" pitchFamily="34" charset="0"/>
              </a:rPr>
              <a:t>de los clásicos de la sostenibilidad</a:t>
            </a:r>
            <a:endParaRPr lang="en-US" sz="3800" b="1" dirty="0">
              <a:solidFill>
                <a:srgbClr val="000000"/>
              </a:solidFill>
              <a:latin typeface="Tw Cen MT" panose="020B0602020104020603"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576"/>
            <a:ext cx="1993064" cy="3068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Resultado de imagen para our common fu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3064" y="-12575"/>
            <a:ext cx="2309681" cy="30683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055744"/>
            <a:ext cx="1993064" cy="3037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10801" t="8366" r="15862" b="10289"/>
          <a:stretch/>
        </p:blipFill>
        <p:spPr bwMode="auto">
          <a:xfrm>
            <a:off x="1993064" y="3055744"/>
            <a:ext cx="2312159" cy="3037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2927658"/>
      </p:ext>
    </p:extLst>
  </p:cSld>
  <p:clrMapOvr>
    <a:masterClrMapping/>
  </p:clrMapOvr>
  <p:transition spd="med" advClick="0" advTm="4370">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1DB8C19B-BAAF-4E46-AB20-39600F7D600C}"/>
              </a:ext>
            </a:extLst>
          </p:cNvPr>
          <p:cNvGrpSpPr/>
          <p:nvPr/>
        </p:nvGrpSpPr>
        <p:grpSpPr>
          <a:xfrm>
            <a:off x="0" y="6064772"/>
            <a:ext cx="12193587" cy="180000"/>
            <a:chOff x="485759" y="368592"/>
            <a:chExt cx="10370270" cy="180000"/>
          </a:xfrm>
        </p:grpSpPr>
        <p:sp>
          <p:nvSpPr>
            <p:cNvPr id="5" name="Rectángulo 4">
              <a:extLst>
                <a:ext uri="{FF2B5EF4-FFF2-40B4-BE49-F238E27FC236}">
                  <a16:creationId xmlns:a16="http://schemas.microsoft.com/office/drawing/2014/main" xmlns="" id="{ED99EC31-99BE-4E9D-85E8-20D0E6478231}"/>
                </a:ext>
              </a:extLst>
            </p:cNvPr>
            <p:cNvSpPr/>
            <p:nvPr userDrawn="1"/>
          </p:nvSpPr>
          <p:spPr>
            <a:xfrm>
              <a:off x="485759" y="368592"/>
              <a:ext cx="612000" cy="180000"/>
            </a:xfrm>
            <a:prstGeom prst="rect">
              <a:avLst/>
            </a:prstGeom>
            <a:solidFill>
              <a:srgbClr val="E92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Rectángulo 5">
              <a:extLst>
                <a:ext uri="{FF2B5EF4-FFF2-40B4-BE49-F238E27FC236}">
                  <a16:creationId xmlns:a16="http://schemas.microsoft.com/office/drawing/2014/main" xmlns="" id="{46758230-1B21-4839-991E-B0D104E12C7D}"/>
                </a:ext>
              </a:extLst>
            </p:cNvPr>
            <p:cNvSpPr/>
            <p:nvPr userDrawn="1"/>
          </p:nvSpPr>
          <p:spPr>
            <a:xfrm>
              <a:off x="1095651" y="368592"/>
              <a:ext cx="612000" cy="180000"/>
            </a:xfrm>
            <a:prstGeom prst="rect">
              <a:avLst/>
            </a:prstGeom>
            <a:solidFill>
              <a:srgbClr val="DCA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Rectángulo 6">
              <a:extLst>
                <a:ext uri="{FF2B5EF4-FFF2-40B4-BE49-F238E27FC236}">
                  <a16:creationId xmlns:a16="http://schemas.microsoft.com/office/drawing/2014/main" xmlns="" id="{BED7D344-F8EC-4015-8025-E266936AA8A8}"/>
                </a:ext>
              </a:extLst>
            </p:cNvPr>
            <p:cNvSpPr/>
            <p:nvPr userDrawn="1"/>
          </p:nvSpPr>
          <p:spPr>
            <a:xfrm>
              <a:off x="1705543" y="368592"/>
              <a:ext cx="612000" cy="180000"/>
            </a:xfrm>
            <a:prstGeom prst="rect">
              <a:avLst/>
            </a:prstGeom>
            <a:solidFill>
              <a:srgbClr val="4CA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Rectángulo 7">
              <a:extLst>
                <a:ext uri="{FF2B5EF4-FFF2-40B4-BE49-F238E27FC236}">
                  <a16:creationId xmlns:a16="http://schemas.microsoft.com/office/drawing/2014/main" xmlns="" id="{DA23AC35-8B8C-4AE5-A18B-53E5A4C30355}"/>
                </a:ext>
              </a:extLst>
            </p:cNvPr>
            <p:cNvSpPr/>
            <p:nvPr userDrawn="1"/>
          </p:nvSpPr>
          <p:spPr>
            <a:xfrm>
              <a:off x="2315435" y="368592"/>
              <a:ext cx="612000" cy="180000"/>
            </a:xfrm>
            <a:prstGeom prst="rect">
              <a:avLst/>
            </a:prstGeom>
            <a:solidFill>
              <a:srgbClr val="C5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Rectángulo 8">
              <a:extLst>
                <a:ext uri="{FF2B5EF4-FFF2-40B4-BE49-F238E27FC236}">
                  <a16:creationId xmlns:a16="http://schemas.microsoft.com/office/drawing/2014/main" xmlns="" id="{5EA9039A-A650-466A-AECC-ECA5CC4BF3CB}"/>
                </a:ext>
              </a:extLst>
            </p:cNvPr>
            <p:cNvSpPr/>
            <p:nvPr userDrawn="1"/>
          </p:nvSpPr>
          <p:spPr>
            <a:xfrm>
              <a:off x="2925327" y="368592"/>
              <a:ext cx="612000" cy="180000"/>
            </a:xfrm>
            <a:prstGeom prst="rect">
              <a:avLst/>
            </a:prstGeom>
            <a:solidFill>
              <a:srgbClr val="EF4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Rectángulo 9">
              <a:extLst>
                <a:ext uri="{FF2B5EF4-FFF2-40B4-BE49-F238E27FC236}">
                  <a16:creationId xmlns:a16="http://schemas.microsoft.com/office/drawing/2014/main" xmlns="" id="{BF02DDD3-440B-4194-8D54-C884859CABB7}"/>
                </a:ext>
              </a:extLst>
            </p:cNvPr>
            <p:cNvSpPr/>
            <p:nvPr userDrawn="1"/>
          </p:nvSpPr>
          <p:spPr>
            <a:xfrm>
              <a:off x="3535219" y="368592"/>
              <a:ext cx="612000" cy="180000"/>
            </a:xfrm>
            <a:prstGeom prst="rect">
              <a:avLst/>
            </a:prstGeom>
            <a:solidFill>
              <a:srgbClr val="27B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Rectángulo 10">
              <a:extLst>
                <a:ext uri="{FF2B5EF4-FFF2-40B4-BE49-F238E27FC236}">
                  <a16:creationId xmlns:a16="http://schemas.microsoft.com/office/drawing/2014/main" xmlns="" id="{5F4E5AB4-067E-46AE-96D5-A7E8E3447B5B}"/>
                </a:ext>
              </a:extLst>
            </p:cNvPr>
            <p:cNvSpPr/>
            <p:nvPr userDrawn="1"/>
          </p:nvSpPr>
          <p:spPr>
            <a:xfrm>
              <a:off x="4145111" y="368592"/>
              <a:ext cx="612000" cy="180000"/>
            </a:xfrm>
            <a:prstGeom prst="rect">
              <a:avLst/>
            </a:prstGeom>
            <a:solidFill>
              <a:srgbClr val="FBC4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Rectángulo 11">
              <a:extLst>
                <a:ext uri="{FF2B5EF4-FFF2-40B4-BE49-F238E27FC236}">
                  <a16:creationId xmlns:a16="http://schemas.microsoft.com/office/drawing/2014/main" xmlns="" id="{B7D991BD-EFAC-4BAC-89D4-33830DDAAFAA}"/>
                </a:ext>
              </a:extLst>
            </p:cNvPr>
            <p:cNvSpPr/>
            <p:nvPr userDrawn="1"/>
          </p:nvSpPr>
          <p:spPr>
            <a:xfrm>
              <a:off x="4755003" y="368592"/>
              <a:ext cx="612000" cy="180000"/>
            </a:xfrm>
            <a:prstGeom prst="rect">
              <a:avLst/>
            </a:prstGeom>
            <a:solidFill>
              <a:srgbClr val="A3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3" name="Rectángulo 12">
              <a:extLst>
                <a:ext uri="{FF2B5EF4-FFF2-40B4-BE49-F238E27FC236}">
                  <a16:creationId xmlns:a16="http://schemas.microsoft.com/office/drawing/2014/main" xmlns="" id="{D141B623-68C7-4276-A023-BBCEA761B7A8}"/>
                </a:ext>
              </a:extLst>
            </p:cNvPr>
            <p:cNvSpPr/>
            <p:nvPr userDrawn="1"/>
          </p:nvSpPr>
          <p:spPr>
            <a:xfrm>
              <a:off x="5364895" y="368592"/>
              <a:ext cx="612000" cy="180000"/>
            </a:xfrm>
            <a:prstGeom prst="rect">
              <a:avLst/>
            </a:prstGeom>
            <a:solidFill>
              <a:srgbClr val="F26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Rectángulo 13">
              <a:extLst>
                <a:ext uri="{FF2B5EF4-FFF2-40B4-BE49-F238E27FC236}">
                  <a16:creationId xmlns:a16="http://schemas.microsoft.com/office/drawing/2014/main" xmlns="" id="{2AFB0F55-A750-4908-81F1-9F820E517662}"/>
                </a:ext>
              </a:extLst>
            </p:cNvPr>
            <p:cNvSpPr/>
            <p:nvPr userDrawn="1"/>
          </p:nvSpPr>
          <p:spPr>
            <a:xfrm>
              <a:off x="5974787" y="368592"/>
              <a:ext cx="612000" cy="180000"/>
            </a:xfrm>
            <a:prstGeom prst="rect">
              <a:avLst/>
            </a:prstGeom>
            <a:solidFill>
              <a:srgbClr val="DD1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Rectángulo 14">
              <a:extLst>
                <a:ext uri="{FF2B5EF4-FFF2-40B4-BE49-F238E27FC236}">
                  <a16:creationId xmlns:a16="http://schemas.microsoft.com/office/drawing/2014/main" xmlns="" id="{C126A821-38A9-4010-A1D9-BE1E042B1166}"/>
                </a:ext>
              </a:extLst>
            </p:cNvPr>
            <p:cNvSpPr/>
            <p:nvPr userDrawn="1"/>
          </p:nvSpPr>
          <p:spPr>
            <a:xfrm>
              <a:off x="6584679" y="368592"/>
              <a:ext cx="612000" cy="180000"/>
            </a:xfrm>
            <a:prstGeom prst="rect">
              <a:avLst/>
            </a:prstGeom>
            <a:solidFill>
              <a:srgbClr val="F89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Rectángulo 15">
              <a:extLst>
                <a:ext uri="{FF2B5EF4-FFF2-40B4-BE49-F238E27FC236}">
                  <a16:creationId xmlns:a16="http://schemas.microsoft.com/office/drawing/2014/main" xmlns="" id="{B6FE7CF5-90DE-442C-BFBA-FFC133973FD8}"/>
                </a:ext>
              </a:extLst>
            </p:cNvPr>
            <p:cNvSpPr/>
            <p:nvPr userDrawn="1"/>
          </p:nvSpPr>
          <p:spPr>
            <a:xfrm>
              <a:off x="7194571" y="368592"/>
              <a:ext cx="612000" cy="180000"/>
            </a:xfrm>
            <a:prstGeom prst="rect">
              <a:avLst/>
            </a:prstGeom>
            <a:solidFill>
              <a:srgbClr val="BF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Rectángulo 16">
              <a:extLst>
                <a:ext uri="{FF2B5EF4-FFF2-40B4-BE49-F238E27FC236}">
                  <a16:creationId xmlns:a16="http://schemas.microsoft.com/office/drawing/2014/main" xmlns="" id="{1248E5C9-9E56-419A-B7FA-A1CE2DE437A7}"/>
                </a:ext>
              </a:extLst>
            </p:cNvPr>
            <p:cNvSpPr/>
            <p:nvPr userDrawn="1"/>
          </p:nvSpPr>
          <p:spPr>
            <a:xfrm>
              <a:off x="7804463" y="368592"/>
              <a:ext cx="612000" cy="180000"/>
            </a:xfrm>
            <a:prstGeom prst="rect">
              <a:avLst/>
            </a:prstGeom>
            <a:solidFill>
              <a:srgbClr val="427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 name="Rectángulo 17">
              <a:extLst>
                <a:ext uri="{FF2B5EF4-FFF2-40B4-BE49-F238E27FC236}">
                  <a16:creationId xmlns:a16="http://schemas.microsoft.com/office/drawing/2014/main" xmlns="" id="{FD8F3EB1-2D70-4CBD-AA8E-94291753D08B}"/>
                </a:ext>
              </a:extLst>
            </p:cNvPr>
            <p:cNvSpPr/>
            <p:nvPr userDrawn="1"/>
          </p:nvSpPr>
          <p:spPr>
            <a:xfrm>
              <a:off x="8414355" y="368592"/>
              <a:ext cx="612000" cy="180000"/>
            </a:xfrm>
            <a:prstGeom prst="rect">
              <a:avLst/>
            </a:prstGeom>
            <a:solidFill>
              <a:srgbClr val="1E9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9" name="Rectángulo 18">
              <a:extLst>
                <a:ext uri="{FF2B5EF4-FFF2-40B4-BE49-F238E27FC236}">
                  <a16:creationId xmlns:a16="http://schemas.microsoft.com/office/drawing/2014/main" xmlns="" id="{4BAC58BE-5516-4CAD-BED0-2A4D6525384E}"/>
                </a:ext>
              </a:extLst>
            </p:cNvPr>
            <p:cNvSpPr/>
            <p:nvPr userDrawn="1"/>
          </p:nvSpPr>
          <p:spPr>
            <a:xfrm>
              <a:off x="9024247" y="368592"/>
              <a:ext cx="612000" cy="180000"/>
            </a:xfrm>
            <a:prstGeom prst="rect">
              <a:avLst/>
            </a:prstGeom>
            <a:solidFill>
              <a:srgbClr val="59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Rectángulo 19">
              <a:extLst>
                <a:ext uri="{FF2B5EF4-FFF2-40B4-BE49-F238E27FC236}">
                  <a16:creationId xmlns:a16="http://schemas.microsoft.com/office/drawing/2014/main" xmlns="" id="{A00A5457-AE85-46CE-8D25-1A50685C7CFB}"/>
                </a:ext>
              </a:extLst>
            </p:cNvPr>
            <p:cNvSpPr/>
            <p:nvPr userDrawn="1"/>
          </p:nvSpPr>
          <p:spPr>
            <a:xfrm>
              <a:off x="9634139" y="368592"/>
              <a:ext cx="612000" cy="180000"/>
            </a:xfrm>
            <a:prstGeom prst="rect">
              <a:avLst/>
            </a:prstGeom>
            <a:solidFill>
              <a:srgbClr val="126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1" name="Rectángulo 20">
              <a:extLst>
                <a:ext uri="{FF2B5EF4-FFF2-40B4-BE49-F238E27FC236}">
                  <a16:creationId xmlns:a16="http://schemas.microsoft.com/office/drawing/2014/main" xmlns="" id="{66B033CB-0E07-4F4C-8A91-E8018D57A4FF}"/>
                </a:ext>
              </a:extLst>
            </p:cNvPr>
            <p:cNvSpPr/>
            <p:nvPr userDrawn="1"/>
          </p:nvSpPr>
          <p:spPr>
            <a:xfrm>
              <a:off x="10244029" y="368592"/>
              <a:ext cx="612000" cy="180000"/>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pic>
        <p:nvPicPr>
          <p:cNvPr id="22" name="Shape 84"/>
          <p:cNvPicPr preferRelativeResize="0"/>
          <p:nvPr/>
        </p:nvPicPr>
        <p:blipFill rotWithShape="1">
          <a:blip r:embed="rId2">
            <a:alphaModFix/>
          </a:blip>
          <a:srcRect l="18219" r="19900"/>
          <a:stretch/>
        </p:blipFill>
        <p:spPr>
          <a:xfrm>
            <a:off x="803830" y="393700"/>
            <a:ext cx="4575840" cy="3913320"/>
          </a:xfrm>
          <a:prstGeom prst="rect">
            <a:avLst/>
          </a:prstGeom>
          <a:noFill/>
          <a:ln>
            <a:noFill/>
          </a:ln>
        </p:spPr>
      </p:pic>
      <p:sp>
        <p:nvSpPr>
          <p:cNvPr id="23" name="29 Rectángulo">
            <a:extLst>
              <a:ext uri="{FF2B5EF4-FFF2-40B4-BE49-F238E27FC236}">
                <a16:creationId xmlns:a16="http://schemas.microsoft.com/office/drawing/2014/main" xmlns="" id="{5C92D144-E45C-4427-A9DE-41647EA6B596}"/>
              </a:ext>
            </a:extLst>
          </p:cNvPr>
          <p:cNvSpPr/>
          <p:nvPr/>
        </p:nvSpPr>
        <p:spPr>
          <a:xfrm>
            <a:off x="1257465" y="4419590"/>
            <a:ext cx="9678659" cy="1261884"/>
          </a:xfrm>
          <a:prstGeom prst="rect">
            <a:avLst/>
          </a:prstGeom>
        </p:spPr>
        <p:txBody>
          <a:bodyPr wrap="square">
            <a:spAutoFit/>
          </a:bodyPr>
          <a:lstStyle/>
          <a:p>
            <a:pPr algn="ctr"/>
            <a:r>
              <a:rPr lang="es-CO" sz="3800" b="1" dirty="0" smtClean="0">
                <a:latin typeface="Tw Cen MT" panose="020B0602020104020603" pitchFamily="34" charset="0"/>
              </a:rPr>
              <a:t>Línea de trabajo 3: Institucionalidad </a:t>
            </a:r>
            <a:r>
              <a:rPr lang="es-CO" sz="3800" b="1" dirty="0">
                <a:latin typeface="Tw Cen MT" panose="020B0602020104020603" pitchFamily="34" charset="0"/>
              </a:rPr>
              <a:t>y Gobernanza Local</a:t>
            </a:r>
            <a:endParaRPr lang="en-US" sz="3800" b="1" dirty="0">
              <a:solidFill>
                <a:srgbClr val="000000"/>
              </a:solidFill>
              <a:latin typeface="Tw Cen MT" panose="020B0602020104020603" pitchFamily="34" charset="0"/>
            </a:endParaRPr>
          </a:p>
        </p:txBody>
      </p:sp>
      <p:pic>
        <p:nvPicPr>
          <p:cNvPr id="24" name="23 Imagen" descr="http://portalambientalista.com/wp-content/uploads/2015/12/Campa%C3%B1a-verde.jpg">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1953" y="631380"/>
            <a:ext cx="2491000" cy="3209762"/>
          </a:xfrm>
          <a:prstGeom prst="rect">
            <a:avLst/>
          </a:prstGeom>
          <a:noFill/>
          <a:ln>
            <a:solidFill>
              <a:schemeClr val="tx1"/>
            </a:solidFill>
          </a:ln>
        </p:spPr>
      </p:pic>
      <p:pic>
        <p:nvPicPr>
          <p:cNvPr id="25" name="24 Imagen">
            <a:hlinkClick r:id="rId3"/>
          </p:cNvPr>
          <p:cNvPicPr/>
          <p:nvPr/>
        </p:nvPicPr>
        <p:blipFill rotWithShape="1">
          <a:blip r:embed="rId5" cstate="print">
            <a:extLst>
              <a:ext uri="{28A0092B-C50C-407E-A947-70E740481C1C}">
                <a14:useLocalDpi xmlns:a14="http://schemas.microsoft.com/office/drawing/2010/main" val="0"/>
              </a:ext>
            </a:extLst>
          </a:blip>
          <a:srcRect l="7066" t="12731" r="77577" b="46230"/>
          <a:stretch/>
        </p:blipFill>
        <p:spPr bwMode="auto">
          <a:xfrm>
            <a:off x="8784152" y="631381"/>
            <a:ext cx="2511173" cy="3220453"/>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686214"/>
      </p:ext>
    </p:extLst>
  </p:cSld>
  <p:clrMapOvr>
    <a:masterClrMapping/>
  </p:clrMapOvr>
  <p:transition spd="med" advClick="0" advTm="4370">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1DB8C19B-BAAF-4E46-AB20-39600F7D600C}"/>
              </a:ext>
            </a:extLst>
          </p:cNvPr>
          <p:cNvGrpSpPr/>
          <p:nvPr/>
        </p:nvGrpSpPr>
        <p:grpSpPr>
          <a:xfrm>
            <a:off x="1821730" y="984772"/>
            <a:ext cx="10370270" cy="180000"/>
            <a:chOff x="485759" y="368592"/>
            <a:chExt cx="10370270" cy="180000"/>
          </a:xfrm>
        </p:grpSpPr>
        <p:sp>
          <p:nvSpPr>
            <p:cNvPr id="5" name="Rectángulo 4">
              <a:extLst>
                <a:ext uri="{FF2B5EF4-FFF2-40B4-BE49-F238E27FC236}">
                  <a16:creationId xmlns:a16="http://schemas.microsoft.com/office/drawing/2014/main" xmlns="" id="{ED99EC31-99BE-4E9D-85E8-20D0E6478231}"/>
                </a:ext>
              </a:extLst>
            </p:cNvPr>
            <p:cNvSpPr/>
            <p:nvPr userDrawn="1"/>
          </p:nvSpPr>
          <p:spPr>
            <a:xfrm>
              <a:off x="485759" y="368592"/>
              <a:ext cx="612000" cy="180000"/>
            </a:xfrm>
            <a:prstGeom prst="rect">
              <a:avLst/>
            </a:prstGeom>
            <a:solidFill>
              <a:srgbClr val="E92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Rectángulo 5">
              <a:extLst>
                <a:ext uri="{FF2B5EF4-FFF2-40B4-BE49-F238E27FC236}">
                  <a16:creationId xmlns:a16="http://schemas.microsoft.com/office/drawing/2014/main" xmlns="" id="{46758230-1B21-4839-991E-B0D104E12C7D}"/>
                </a:ext>
              </a:extLst>
            </p:cNvPr>
            <p:cNvSpPr/>
            <p:nvPr userDrawn="1"/>
          </p:nvSpPr>
          <p:spPr>
            <a:xfrm>
              <a:off x="1095651" y="368592"/>
              <a:ext cx="612000" cy="180000"/>
            </a:xfrm>
            <a:prstGeom prst="rect">
              <a:avLst/>
            </a:prstGeom>
            <a:solidFill>
              <a:srgbClr val="DCA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Rectángulo 6">
              <a:extLst>
                <a:ext uri="{FF2B5EF4-FFF2-40B4-BE49-F238E27FC236}">
                  <a16:creationId xmlns:a16="http://schemas.microsoft.com/office/drawing/2014/main" xmlns="" id="{BED7D344-F8EC-4015-8025-E266936AA8A8}"/>
                </a:ext>
              </a:extLst>
            </p:cNvPr>
            <p:cNvSpPr/>
            <p:nvPr userDrawn="1"/>
          </p:nvSpPr>
          <p:spPr>
            <a:xfrm>
              <a:off x="1705543" y="368592"/>
              <a:ext cx="612000" cy="180000"/>
            </a:xfrm>
            <a:prstGeom prst="rect">
              <a:avLst/>
            </a:prstGeom>
            <a:solidFill>
              <a:srgbClr val="4CA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Rectángulo 7">
              <a:extLst>
                <a:ext uri="{FF2B5EF4-FFF2-40B4-BE49-F238E27FC236}">
                  <a16:creationId xmlns:a16="http://schemas.microsoft.com/office/drawing/2014/main" xmlns="" id="{DA23AC35-8B8C-4AE5-A18B-53E5A4C30355}"/>
                </a:ext>
              </a:extLst>
            </p:cNvPr>
            <p:cNvSpPr/>
            <p:nvPr userDrawn="1"/>
          </p:nvSpPr>
          <p:spPr>
            <a:xfrm>
              <a:off x="2315435" y="368592"/>
              <a:ext cx="612000" cy="180000"/>
            </a:xfrm>
            <a:prstGeom prst="rect">
              <a:avLst/>
            </a:prstGeom>
            <a:solidFill>
              <a:srgbClr val="C5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Rectángulo 8">
              <a:extLst>
                <a:ext uri="{FF2B5EF4-FFF2-40B4-BE49-F238E27FC236}">
                  <a16:creationId xmlns:a16="http://schemas.microsoft.com/office/drawing/2014/main" xmlns="" id="{5EA9039A-A650-466A-AECC-ECA5CC4BF3CB}"/>
                </a:ext>
              </a:extLst>
            </p:cNvPr>
            <p:cNvSpPr/>
            <p:nvPr userDrawn="1"/>
          </p:nvSpPr>
          <p:spPr>
            <a:xfrm>
              <a:off x="2925327" y="368592"/>
              <a:ext cx="612000" cy="180000"/>
            </a:xfrm>
            <a:prstGeom prst="rect">
              <a:avLst/>
            </a:prstGeom>
            <a:solidFill>
              <a:srgbClr val="EF4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Rectángulo 9">
              <a:extLst>
                <a:ext uri="{FF2B5EF4-FFF2-40B4-BE49-F238E27FC236}">
                  <a16:creationId xmlns:a16="http://schemas.microsoft.com/office/drawing/2014/main" xmlns="" id="{BF02DDD3-440B-4194-8D54-C884859CABB7}"/>
                </a:ext>
              </a:extLst>
            </p:cNvPr>
            <p:cNvSpPr/>
            <p:nvPr userDrawn="1"/>
          </p:nvSpPr>
          <p:spPr>
            <a:xfrm>
              <a:off x="3535219" y="368592"/>
              <a:ext cx="612000" cy="180000"/>
            </a:xfrm>
            <a:prstGeom prst="rect">
              <a:avLst/>
            </a:prstGeom>
            <a:solidFill>
              <a:srgbClr val="27B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Rectángulo 10">
              <a:extLst>
                <a:ext uri="{FF2B5EF4-FFF2-40B4-BE49-F238E27FC236}">
                  <a16:creationId xmlns:a16="http://schemas.microsoft.com/office/drawing/2014/main" xmlns="" id="{5F4E5AB4-067E-46AE-96D5-A7E8E3447B5B}"/>
                </a:ext>
              </a:extLst>
            </p:cNvPr>
            <p:cNvSpPr/>
            <p:nvPr userDrawn="1"/>
          </p:nvSpPr>
          <p:spPr>
            <a:xfrm>
              <a:off x="4145111" y="368592"/>
              <a:ext cx="612000" cy="180000"/>
            </a:xfrm>
            <a:prstGeom prst="rect">
              <a:avLst/>
            </a:prstGeom>
            <a:solidFill>
              <a:srgbClr val="FBC4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Rectángulo 11">
              <a:extLst>
                <a:ext uri="{FF2B5EF4-FFF2-40B4-BE49-F238E27FC236}">
                  <a16:creationId xmlns:a16="http://schemas.microsoft.com/office/drawing/2014/main" xmlns="" id="{B7D991BD-EFAC-4BAC-89D4-33830DDAAFAA}"/>
                </a:ext>
              </a:extLst>
            </p:cNvPr>
            <p:cNvSpPr/>
            <p:nvPr userDrawn="1"/>
          </p:nvSpPr>
          <p:spPr>
            <a:xfrm>
              <a:off x="4755003" y="368592"/>
              <a:ext cx="612000" cy="180000"/>
            </a:xfrm>
            <a:prstGeom prst="rect">
              <a:avLst/>
            </a:prstGeom>
            <a:solidFill>
              <a:srgbClr val="A3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3" name="Rectángulo 12">
              <a:extLst>
                <a:ext uri="{FF2B5EF4-FFF2-40B4-BE49-F238E27FC236}">
                  <a16:creationId xmlns:a16="http://schemas.microsoft.com/office/drawing/2014/main" xmlns="" id="{D141B623-68C7-4276-A023-BBCEA761B7A8}"/>
                </a:ext>
              </a:extLst>
            </p:cNvPr>
            <p:cNvSpPr/>
            <p:nvPr userDrawn="1"/>
          </p:nvSpPr>
          <p:spPr>
            <a:xfrm>
              <a:off x="5364895" y="368592"/>
              <a:ext cx="612000" cy="180000"/>
            </a:xfrm>
            <a:prstGeom prst="rect">
              <a:avLst/>
            </a:prstGeom>
            <a:solidFill>
              <a:srgbClr val="F26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Rectángulo 13">
              <a:extLst>
                <a:ext uri="{FF2B5EF4-FFF2-40B4-BE49-F238E27FC236}">
                  <a16:creationId xmlns:a16="http://schemas.microsoft.com/office/drawing/2014/main" xmlns="" id="{2AFB0F55-A750-4908-81F1-9F820E517662}"/>
                </a:ext>
              </a:extLst>
            </p:cNvPr>
            <p:cNvSpPr/>
            <p:nvPr userDrawn="1"/>
          </p:nvSpPr>
          <p:spPr>
            <a:xfrm>
              <a:off x="5974787" y="368592"/>
              <a:ext cx="612000" cy="180000"/>
            </a:xfrm>
            <a:prstGeom prst="rect">
              <a:avLst/>
            </a:prstGeom>
            <a:solidFill>
              <a:srgbClr val="DD1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Rectángulo 14">
              <a:extLst>
                <a:ext uri="{FF2B5EF4-FFF2-40B4-BE49-F238E27FC236}">
                  <a16:creationId xmlns:a16="http://schemas.microsoft.com/office/drawing/2014/main" xmlns="" id="{C126A821-38A9-4010-A1D9-BE1E042B1166}"/>
                </a:ext>
              </a:extLst>
            </p:cNvPr>
            <p:cNvSpPr/>
            <p:nvPr userDrawn="1"/>
          </p:nvSpPr>
          <p:spPr>
            <a:xfrm>
              <a:off x="6584679" y="368592"/>
              <a:ext cx="612000" cy="180000"/>
            </a:xfrm>
            <a:prstGeom prst="rect">
              <a:avLst/>
            </a:prstGeom>
            <a:solidFill>
              <a:srgbClr val="F89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Rectángulo 15">
              <a:extLst>
                <a:ext uri="{FF2B5EF4-FFF2-40B4-BE49-F238E27FC236}">
                  <a16:creationId xmlns:a16="http://schemas.microsoft.com/office/drawing/2014/main" xmlns="" id="{B6FE7CF5-90DE-442C-BFBA-FFC133973FD8}"/>
                </a:ext>
              </a:extLst>
            </p:cNvPr>
            <p:cNvSpPr/>
            <p:nvPr userDrawn="1"/>
          </p:nvSpPr>
          <p:spPr>
            <a:xfrm>
              <a:off x="7194571" y="368592"/>
              <a:ext cx="612000" cy="180000"/>
            </a:xfrm>
            <a:prstGeom prst="rect">
              <a:avLst/>
            </a:prstGeom>
            <a:solidFill>
              <a:srgbClr val="BF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Rectángulo 16">
              <a:extLst>
                <a:ext uri="{FF2B5EF4-FFF2-40B4-BE49-F238E27FC236}">
                  <a16:creationId xmlns:a16="http://schemas.microsoft.com/office/drawing/2014/main" xmlns="" id="{1248E5C9-9E56-419A-B7FA-A1CE2DE437A7}"/>
                </a:ext>
              </a:extLst>
            </p:cNvPr>
            <p:cNvSpPr/>
            <p:nvPr userDrawn="1"/>
          </p:nvSpPr>
          <p:spPr>
            <a:xfrm>
              <a:off x="7804463" y="368592"/>
              <a:ext cx="612000" cy="180000"/>
            </a:xfrm>
            <a:prstGeom prst="rect">
              <a:avLst/>
            </a:prstGeom>
            <a:solidFill>
              <a:srgbClr val="427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 name="Rectángulo 17">
              <a:extLst>
                <a:ext uri="{FF2B5EF4-FFF2-40B4-BE49-F238E27FC236}">
                  <a16:creationId xmlns:a16="http://schemas.microsoft.com/office/drawing/2014/main" xmlns="" id="{FD8F3EB1-2D70-4CBD-AA8E-94291753D08B}"/>
                </a:ext>
              </a:extLst>
            </p:cNvPr>
            <p:cNvSpPr/>
            <p:nvPr userDrawn="1"/>
          </p:nvSpPr>
          <p:spPr>
            <a:xfrm>
              <a:off x="8414355" y="368592"/>
              <a:ext cx="612000" cy="180000"/>
            </a:xfrm>
            <a:prstGeom prst="rect">
              <a:avLst/>
            </a:prstGeom>
            <a:solidFill>
              <a:srgbClr val="1E9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9" name="Rectángulo 18">
              <a:extLst>
                <a:ext uri="{FF2B5EF4-FFF2-40B4-BE49-F238E27FC236}">
                  <a16:creationId xmlns:a16="http://schemas.microsoft.com/office/drawing/2014/main" xmlns="" id="{4BAC58BE-5516-4CAD-BED0-2A4D6525384E}"/>
                </a:ext>
              </a:extLst>
            </p:cNvPr>
            <p:cNvSpPr/>
            <p:nvPr userDrawn="1"/>
          </p:nvSpPr>
          <p:spPr>
            <a:xfrm>
              <a:off x="9024247" y="368592"/>
              <a:ext cx="612000" cy="180000"/>
            </a:xfrm>
            <a:prstGeom prst="rect">
              <a:avLst/>
            </a:prstGeom>
            <a:solidFill>
              <a:srgbClr val="59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Rectángulo 19">
              <a:extLst>
                <a:ext uri="{FF2B5EF4-FFF2-40B4-BE49-F238E27FC236}">
                  <a16:creationId xmlns:a16="http://schemas.microsoft.com/office/drawing/2014/main" xmlns="" id="{A00A5457-AE85-46CE-8D25-1A50685C7CFB}"/>
                </a:ext>
              </a:extLst>
            </p:cNvPr>
            <p:cNvSpPr/>
            <p:nvPr userDrawn="1"/>
          </p:nvSpPr>
          <p:spPr>
            <a:xfrm>
              <a:off x="9634139" y="368592"/>
              <a:ext cx="612000" cy="180000"/>
            </a:xfrm>
            <a:prstGeom prst="rect">
              <a:avLst/>
            </a:prstGeom>
            <a:solidFill>
              <a:srgbClr val="126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1" name="Rectángulo 20">
              <a:extLst>
                <a:ext uri="{FF2B5EF4-FFF2-40B4-BE49-F238E27FC236}">
                  <a16:creationId xmlns:a16="http://schemas.microsoft.com/office/drawing/2014/main" xmlns="" id="{66B033CB-0E07-4F4C-8A91-E8018D57A4FF}"/>
                </a:ext>
              </a:extLst>
            </p:cNvPr>
            <p:cNvSpPr/>
            <p:nvPr userDrawn="1"/>
          </p:nvSpPr>
          <p:spPr>
            <a:xfrm>
              <a:off x="10244029" y="368592"/>
              <a:ext cx="612000" cy="180000"/>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30" name="Título 2">
            <a:extLst>
              <a:ext uri="{FF2B5EF4-FFF2-40B4-BE49-F238E27FC236}">
                <a16:creationId xmlns:a16="http://schemas.microsoft.com/office/drawing/2014/main" xmlns="" id="{7FE035A0-392F-4CE5-BD80-FCC5B6C07508}"/>
              </a:ext>
            </a:extLst>
          </p:cNvPr>
          <p:cNvSpPr txBox="1">
            <a:spLocks/>
          </p:cNvSpPr>
          <p:nvPr/>
        </p:nvSpPr>
        <p:spPr>
          <a:xfrm>
            <a:off x="1222412" y="-25001"/>
            <a:ext cx="109728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a:solidFill>
                  <a:schemeClr val="accent1"/>
                </a:solidFill>
              </a:rPr>
              <a:t>“</a:t>
            </a:r>
            <a:r>
              <a:rPr lang="es-CO" b="1" dirty="0">
                <a:solidFill>
                  <a:schemeClr val="accent1"/>
                </a:solidFill>
              </a:rPr>
              <a:t>Institucionalidad y gobernanza </a:t>
            </a:r>
            <a:r>
              <a:rPr lang="es-CO" b="1" dirty="0" smtClean="0">
                <a:solidFill>
                  <a:schemeClr val="accent1"/>
                </a:solidFill>
              </a:rPr>
              <a:t>ambiental”</a:t>
            </a:r>
            <a:endParaRPr lang="es-MX" sz="4000" b="1" dirty="0">
              <a:solidFill>
                <a:schemeClr val="accent1"/>
              </a:solidFill>
              <a:latin typeface="Tw Cen MT" panose="020B0602020104020603" pitchFamily="34" charset="0"/>
            </a:endParaRPr>
          </a:p>
        </p:txBody>
      </p:sp>
      <p:pic>
        <p:nvPicPr>
          <p:cNvPr id="27" name="Shape 84"/>
          <p:cNvPicPr preferRelativeResize="0"/>
          <p:nvPr/>
        </p:nvPicPr>
        <p:blipFill rotWithShape="1">
          <a:blip r:embed="rId3">
            <a:alphaModFix/>
          </a:blip>
          <a:srcRect l="18219" r="19900"/>
          <a:stretch/>
        </p:blipFill>
        <p:spPr>
          <a:xfrm>
            <a:off x="339306" y="202970"/>
            <a:ext cx="1329969" cy="1077519"/>
          </a:xfrm>
          <a:prstGeom prst="rect">
            <a:avLst/>
          </a:prstGeom>
          <a:noFill/>
          <a:ln>
            <a:noFill/>
          </a:ln>
        </p:spPr>
      </p:pic>
      <p:sp>
        <p:nvSpPr>
          <p:cNvPr id="2" name="Rectángulo 1"/>
          <p:cNvSpPr/>
          <p:nvPr/>
        </p:nvSpPr>
        <p:spPr>
          <a:xfrm>
            <a:off x="435691" y="3247453"/>
            <a:ext cx="11477556" cy="2677656"/>
          </a:xfrm>
          <a:prstGeom prst="rect">
            <a:avLst/>
          </a:prstGeom>
        </p:spPr>
        <p:txBody>
          <a:bodyPr wrap="square">
            <a:spAutoFit/>
          </a:bodyPr>
          <a:lstStyle/>
          <a:p>
            <a:pPr algn="just"/>
            <a:r>
              <a:rPr lang="es-ES" sz="2800" dirty="0">
                <a:solidFill>
                  <a:srgbClr val="000000"/>
                </a:solidFill>
                <a:latin typeface="Arial" panose="020B0604020202020204" pitchFamily="34" charset="0"/>
              </a:rPr>
              <a:t>“... el gobierno que fomenta la participación activa en su operación por todos los ciudadanos es mejor, pese a los problemas que puedan surgir como consecuencia, que aquel que es más ordenado pero alienta a sus ciudadanos a ser pasivamente obedientes a las órdenes de un grupo gobernante, cualesquiera que sean la moral y la justicia de esas órdenes”. </a:t>
            </a:r>
            <a:r>
              <a:rPr lang="es-ES" sz="2800" dirty="0" smtClean="0">
                <a:solidFill>
                  <a:srgbClr val="000000"/>
                </a:solidFill>
                <a:latin typeface="Arial" panose="020B0604020202020204" pitchFamily="34" charset="0"/>
              </a:rPr>
              <a:t>(J. S. </a:t>
            </a:r>
            <a:r>
              <a:rPr lang="es-ES" sz="2800" dirty="0" err="1" smtClean="0">
                <a:solidFill>
                  <a:srgbClr val="000000"/>
                </a:solidFill>
                <a:latin typeface="Arial" panose="020B0604020202020204" pitchFamily="34" charset="0"/>
              </a:rPr>
              <a:t>Mill</a:t>
            </a:r>
            <a:r>
              <a:rPr lang="es-ES" sz="2800" dirty="0" smtClean="0">
                <a:solidFill>
                  <a:srgbClr val="000000"/>
                </a:solidFill>
                <a:latin typeface="Arial" panose="020B0604020202020204" pitchFamily="34" charset="0"/>
              </a:rPr>
              <a:t> según </a:t>
            </a:r>
            <a:r>
              <a:rPr lang="es-ES" sz="2800" dirty="0" err="1" smtClean="0">
                <a:solidFill>
                  <a:srgbClr val="000000"/>
                </a:solidFill>
                <a:latin typeface="Arial" panose="020B0604020202020204" pitchFamily="34" charset="0"/>
              </a:rPr>
              <a:t>Magid</a:t>
            </a:r>
            <a:r>
              <a:rPr lang="es-ES" sz="2800" dirty="0" smtClean="0">
                <a:solidFill>
                  <a:srgbClr val="000000"/>
                </a:solidFill>
                <a:latin typeface="Arial" panose="020B0604020202020204" pitchFamily="34" charset="0"/>
              </a:rPr>
              <a:t>, 2016, pág</a:t>
            </a:r>
            <a:r>
              <a:rPr lang="es-ES" sz="2800" dirty="0">
                <a:solidFill>
                  <a:srgbClr val="000000"/>
                </a:solidFill>
                <a:latin typeface="Arial" panose="020B0604020202020204" pitchFamily="34" charset="0"/>
              </a:rPr>
              <a:t>. </a:t>
            </a:r>
            <a:r>
              <a:rPr lang="es-ES" sz="2800" dirty="0" smtClean="0">
                <a:solidFill>
                  <a:srgbClr val="000000"/>
                </a:solidFill>
                <a:latin typeface="Arial" panose="020B0604020202020204" pitchFamily="34" charset="0"/>
              </a:rPr>
              <a:t>743). </a:t>
            </a:r>
            <a:endParaRPr lang="es-CO" sz="2800" dirty="0"/>
          </a:p>
        </p:txBody>
      </p:sp>
      <p:sp>
        <p:nvSpPr>
          <p:cNvPr id="22" name="Rectángulo 21"/>
          <p:cNvSpPr/>
          <p:nvPr/>
        </p:nvSpPr>
        <p:spPr>
          <a:xfrm>
            <a:off x="1041009" y="1429382"/>
            <a:ext cx="10538991" cy="1323439"/>
          </a:xfrm>
          <a:prstGeom prst="rect">
            <a:avLst/>
          </a:prstGeom>
        </p:spPr>
        <p:txBody>
          <a:bodyPr wrap="square">
            <a:spAutoFit/>
          </a:bodyPr>
          <a:lstStyle/>
          <a:p>
            <a:pPr algn="ctr"/>
            <a:r>
              <a:rPr lang="es-ES" sz="4000" dirty="0">
                <a:solidFill>
                  <a:schemeClr val="accent1">
                    <a:lumMod val="75000"/>
                  </a:schemeClr>
                </a:solidFill>
                <a:latin typeface="Arial" panose="020B0604020202020204" pitchFamily="34" charset="0"/>
              </a:rPr>
              <a:t>“Los sabios dirigirán y gobernarán, y los ignorantes los </a:t>
            </a:r>
            <a:r>
              <a:rPr lang="es-ES" sz="4000" dirty="0" smtClean="0">
                <a:solidFill>
                  <a:schemeClr val="accent1">
                    <a:lumMod val="75000"/>
                  </a:schemeClr>
                </a:solidFill>
                <a:latin typeface="Arial" panose="020B0604020202020204" pitchFamily="34" charset="0"/>
              </a:rPr>
              <a:t>seguirán” Platón</a:t>
            </a:r>
            <a:endParaRPr lang="es-CO" sz="4000" dirty="0">
              <a:solidFill>
                <a:schemeClr val="accent1">
                  <a:lumMod val="75000"/>
                </a:schemeClr>
              </a:solidFill>
            </a:endParaRPr>
          </a:p>
        </p:txBody>
      </p:sp>
    </p:spTree>
    <p:extLst>
      <p:ext uri="{BB962C8B-B14F-4D97-AF65-F5344CB8AC3E}">
        <p14:creationId xmlns:p14="http://schemas.microsoft.com/office/powerpoint/2010/main" val="3757257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1DB8C19B-BAAF-4E46-AB20-39600F7D600C}"/>
              </a:ext>
            </a:extLst>
          </p:cNvPr>
          <p:cNvGrpSpPr/>
          <p:nvPr/>
        </p:nvGrpSpPr>
        <p:grpSpPr>
          <a:xfrm>
            <a:off x="1821730" y="984772"/>
            <a:ext cx="10370270" cy="180000"/>
            <a:chOff x="485759" y="368592"/>
            <a:chExt cx="10370270" cy="180000"/>
          </a:xfrm>
        </p:grpSpPr>
        <p:sp>
          <p:nvSpPr>
            <p:cNvPr id="5" name="Rectángulo 4">
              <a:extLst>
                <a:ext uri="{FF2B5EF4-FFF2-40B4-BE49-F238E27FC236}">
                  <a16:creationId xmlns:a16="http://schemas.microsoft.com/office/drawing/2014/main" xmlns="" id="{ED99EC31-99BE-4E9D-85E8-20D0E6478231}"/>
                </a:ext>
              </a:extLst>
            </p:cNvPr>
            <p:cNvSpPr/>
            <p:nvPr userDrawn="1"/>
          </p:nvSpPr>
          <p:spPr>
            <a:xfrm>
              <a:off x="485759" y="368592"/>
              <a:ext cx="612000" cy="180000"/>
            </a:xfrm>
            <a:prstGeom prst="rect">
              <a:avLst/>
            </a:prstGeom>
            <a:solidFill>
              <a:srgbClr val="E92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Rectángulo 5">
              <a:extLst>
                <a:ext uri="{FF2B5EF4-FFF2-40B4-BE49-F238E27FC236}">
                  <a16:creationId xmlns:a16="http://schemas.microsoft.com/office/drawing/2014/main" xmlns="" id="{46758230-1B21-4839-991E-B0D104E12C7D}"/>
                </a:ext>
              </a:extLst>
            </p:cNvPr>
            <p:cNvSpPr/>
            <p:nvPr userDrawn="1"/>
          </p:nvSpPr>
          <p:spPr>
            <a:xfrm>
              <a:off x="1095651" y="368592"/>
              <a:ext cx="612000" cy="180000"/>
            </a:xfrm>
            <a:prstGeom prst="rect">
              <a:avLst/>
            </a:prstGeom>
            <a:solidFill>
              <a:srgbClr val="DCA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Rectángulo 6">
              <a:extLst>
                <a:ext uri="{FF2B5EF4-FFF2-40B4-BE49-F238E27FC236}">
                  <a16:creationId xmlns:a16="http://schemas.microsoft.com/office/drawing/2014/main" xmlns="" id="{BED7D344-F8EC-4015-8025-E266936AA8A8}"/>
                </a:ext>
              </a:extLst>
            </p:cNvPr>
            <p:cNvSpPr/>
            <p:nvPr userDrawn="1"/>
          </p:nvSpPr>
          <p:spPr>
            <a:xfrm>
              <a:off x="1705543" y="368592"/>
              <a:ext cx="612000" cy="180000"/>
            </a:xfrm>
            <a:prstGeom prst="rect">
              <a:avLst/>
            </a:prstGeom>
            <a:solidFill>
              <a:srgbClr val="4CA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Rectángulo 7">
              <a:extLst>
                <a:ext uri="{FF2B5EF4-FFF2-40B4-BE49-F238E27FC236}">
                  <a16:creationId xmlns:a16="http://schemas.microsoft.com/office/drawing/2014/main" xmlns="" id="{DA23AC35-8B8C-4AE5-A18B-53E5A4C30355}"/>
                </a:ext>
              </a:extLst>
            </p:cNvPr>
            <p:cNvSpPr/>
            <p:nvPr userDrawn="1"/>
          </p:nvSpPr>
          <p:spPr>
            <a:xfrm>
              <a:off x="2315435" y="368592"/>
              <a:ext cx="612000" cy="180000"/>
            </a:xfrm>
            <a:prstGeom prst="rect">
              <a:avLst/>
            </a:prstGeom>
            <a:solidFill>
              <a:srgbClr val="C5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Rectángulo 8">
              <a:extLst>
                <a:ext uri="{FF2B5EF4-FFF2-40B4-BE49-F238E27FC236}">
                  <a16:creationId xmlns:a16="http://schemas.microsoft.com/office/drawing/2014/main" xmlns="" id="{5EA9039A-A650-466A-AECC-ECA5CC4BF3CB}"/>
                </a:ext>
              </a:extLst>
            </p:cNvPr>
            <p:cNvSpPr/>
            <p:nvPr userDrawn="1"/>
          </p:nvSpPr>
          <p:spPr>
            <a:xfrm>
              <a:off x="2925327" y="368592"/>
              <a:ext cx="612000" cy="180000"/>
            </a:xfrm>
            <a:prstGeom prst="rect">
              <a:avLst/>
            </a:prstGeom>
            <a:solidFill>
              <a:srgbClr val="EF4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Rectángulo 9">
              <a:extLst>
                <a:ext uri="{FF2B5EF4-FFF2-40B4-BE49-F238E27FC236}">
                  <a16:creationId xmlns:a16="http://schemas.microsoft.com/office/drawing/2014/main" xmlns="" id="{BF02DDD3-440B-4194-8D54-C884859CABB7}"/>
                </a:ext>
              </a:extLst>
            </p:cNvPr>
            <p:cNvSpPr/>
            <p:nvPr userDrawn="1"/>
          </p:nvSpPr>
          <p:spPr>
            <a:xfrm>
              <a:off x="3535219" y="368592"/>
              <a:ext cx="612000" cy="180000"/>
            </a:xfrm>
            <a:prstGeom prst="rect">
              <a:avLst/>
            </a:prstGeom>
            <a:solidFill>
              <a:srgbClr val="27B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Rectángulo 10">
              <a:extLst>
                <a:ext uri="{FF2B5EF4-FFF2-40B4-BE49-F238E27FC236}">
                  <a16:creationId xmlns:a16="http://schemas.microsoft.com/office/drawing/2014/main" xmlns="" id="{5F4E5AB4-067E-46AE-96D5-A7E8E3447B5B}"/>
                </a:ext>
              </a:extLst>
            </p:cNvPr>
            <p:cNvSpPr/>
            <p:nvPr userDrawn="1"/>
          </p:nvSpPr>
          <p:spPr>
            <a:xfrm>
              <a:off x="4145111" y="368592"/>
              <a:ext cx="612000" cy="180000"/>
            </a:xfrm>
            <a:prstGeom prst="rect">
              <a:avLst/>
            </a:prstGeom>
            <a:solidFill>
              <a:srgbClr val="FBC4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Rectángulo 11">
              <a:extLst>
                <a:ext uri="{FF2B5EF4-FFF2-40B4-BE49-F238E27FC236}">
                  <a16:creationId xmlns:a16="http://schemas.microsoft.com/office/drawing/2014/main" xmlns="" id="{B7D991BD-EFAC-4BAC-89D4-33830DDAAFAA}"/>
                </a:ext>
              </a:extLst>
            </p:cNvPr>
            <p:cNvSpPr/>
            <p:nvPr userDrawn="1"/>
          </p:nvSpPr>
          <p:spPr>
            <a:xfrm>
              <a:off x="4755003" y="368592"/>
              <a:ext cx="612000" cy="180000"/>
            </a:xfrm>
            <a:prstGeom prst="rect">
              <a:avLst/>
            </a:prstGeom>
            <a:solidFill>
              <a:srgbClr val="A3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3" name="Rectángulo 12">
              <a:extLst>
                <a:ext uri="{FF2B5EF4-FFF2-40B4-BE49-F238E27FC236}">
                  <a16:creationId xmlns:a16="http://schemas.microsoft.com/office/drawing/2014/main" xmlns="" id="{D141B623-68C7-4276-A023-BBCEA761B7A8}"/>
                </a:ext>
              </a:extLst>
            </p:cNvPr>
            <p:cNvSpPr/>
            <p:nvPr userDrawn="1"/>
          </p:nvSpPr>
          <p:spPr>
            <a:xfrm>
              <a:off x="5364895" y="368592"/>
              <a:ext cx="612000" cy="180000"/>
            </a:xfrm>
            <a:prstGeom prst="rect">
              <a:avLst/>
            </a:prstGeom>
            <a:solidFill>
              <a:srgbClr val="F26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Rectángulo 13">
              <a:extLst>
                <a:ext uri="{FF2B5EF4-FFF2-40B4-BE49-F238E27FC236}">
                  <a16:creationId xmlns:a16="http://schemas.microsoft.com/office/drawing/2014/main" xmlns="" id="{2AFB0F55-A750-4908-81F1-9F820E517662}"/>
                </a:ext>
              </a:extLst>
            </p:cNvPr>
            <p:cNvSpPr/>
            <p:nvPr userDrawn="1"/>
          </p:nvSpPr>
          <p:spPr>
            <a:xfrm>
              <a:off x="5974787" y="368592"/>
              <a:ext cx="612000" cy="180000"/>
            </a:xfrm>
            <a:prstGeom prst="rect">
              <a:avLst/>
            </a:prstGeom>
            <a:solidFill>
              <a:srgbClr val="DD1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Rectángulo 14">
              <a:extLst>
                <a:ext uri="{FF2B5EF4-FFF2-40B4-BE49-F238E27FC236}">
                  <a16:creationId xmlns:a16="http://schemas.microsoft.com/office/drawing/2014/main" xmlns="" id="{C126A821-38A9-4010-A1D9-BE1E042B1166}"/>
                </a:ext>
              </a:extLst>
            </p:cNvPr>
            <p:cNvSpPr/>
            <p:nvPr userDrawn="1"/>
          </p:nvSpPr>
          <p:spPr>
            <a:xfrm>
              <a:off x="6584679" y="368592"/>
              <a:ext cx="612000" cy="180000"/>
            </a:xfrm>
            <a:prstGeom prst="rect">
              <a:avLst/>
            </a:prstGeom>
            <a:solidFill>
              <a:srgbClr val="F89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Rectángulo 15">
              <a:extLst>
                <a:ext uri="{FF2B5EF4-FFF2-40B4-BE49-F238E27FC236}">
                  <a16:creationId xmlns:a16="http://schemas.microsoft.com/office/drawing/2014/main" xmlns="" id="{B6FE7CF5-90DE-442C-BFBA-FFC133973FD8}"/>
                </a:ext>
              </a:extLst>
            </p:cNvPr>
            <p:cNvSpPr/>
            <p:nvPr userDrawn="1"/>
          </p:nvSpPr>
          <p:spPr>
            <a:xfrm>
              <a:off x="7194571" y="368592"/>
              <a:ext cx="612000" cy="180000"/>
            </a:xfrm>
            <a:prstGeom prst="rect">
              <a:avLst/>
            </a:prstGeom>
            <a:solidFill>
              <a:srgbClr val="BF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Rectángulo 16">
              <a:extLst>
                <a:ext uri="{FF2B5EF4-FFF2-40B4-BE49-F238E27FC236}">
                  <a16:creationId xmlns:a16="http://schemas.microsoft.com/office/drawing/2014/main" xmlns="" id="{1248E5C9-9E56-419A-B7FA-A1CE2DE437A7}"/>
                </a:ext>
              </a:extLst>
            </p:cNvPr>
            <p:cNvSpPr/>
            <p:nvPr userDrawn="1"/>
          </p:nvSpPr>
          <p:spPr>
            <a:xfrm>
              <a:off x="7804463" y="368592"/>
              <a:ext cx="612000" cy="180000"/>
            </a:xfrm>
            <a:prstGeom prst="rect">
              <a:avLst/>
            </a:prstGeom>
            <a:solidFill>
              <a:srgbClr val="427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 name="Rectángulo 17">
              <a:extLst>
                <a:ext uri="{FF2B5EF4-FFF2-40B4-BE49-F238E27FC236}">
                  <a16:creationId xmlns:a16="http://schemas.microsoft.com/office/drawing/2014/main" xmlns="" id="{FD8F3EB1-2D70-4CBD-AA8E-94291753D08B}"/>
                </a:ext>
              </a:extLst>
            </p:cNvPr>
            <p:cNvSpPr/>
            <p:nvPr userDrawn="1"/>
          </p:nvSpPr>
          <p:spPr>
            <a:xfrm>
              <a:off x="8414355" y="368592"/>
              <a:ext cx="612000" cy="180000"/>
            </a:xfrm>
            <a:prstGeom prst="rect">
              <a:avLst/>
            </a:prstGeom>
            <a:solidFill>
              <a:srgbClr val="1E9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9" name="Rectángulo 18">
              <a:extLst>
                <a:ext uri="{FF2B5EF4-FFF2-40B4-BE49-F238E27FC236}">
                  <a16:creationId xmlns:a16="http://schemas.microsoft.com/office/drawing/2014/main" xmlns="" id="{4BAC58BE-5516-4CAD-BED0-2A4D6525384E}"/>
                </a:ext>
              </a:extLst>
            </p:cNvPr>
            <p:cNvSpPr/>
            <p:nvPr userDrawn="1"/>
          </p:nvSpPr>
          <p:spPr>
            <a:xfrm>
              <a:off x="9024247" y="368592"/>
              <a:ext cx="612000" cy="180000"/>
            </a:xfrm>
            <a:prstGeom prst="rect">
              <a:avLst/>
            </a:prstGeom>
            <a:solidFill>
              <a:srgbClr val="59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Rectángulo 19">
              <a:extLst>
                <a:ext uri="{FF2B5EF4-FFF2-40B4-BE49-F238E27FC236}">
                  <a16:creationId xmlns:a16="http://schemas.microsoft.com/office/drawing/2014/main" xmlns="" id="{A00A5457-AE85-46CE-8D25-1A50685C7CFB}"/>
                </a:ext>
              </a:extLst>
            </p:cNvPr>
            <p:cNvSpPr/>
            <p:nvPr userDrawn="1"/>
          </p:nvSpPr>
          <p:spPr>
            <a:xfrm>
              <a:off x="9634139" y="368592"/>
              <a:ext cx="612000" cy="180000"/>
            </a:xfrm>
            <a:prstGeom prst="rect">
              <a:avLst/>
            </a:prstGeom>
            <a:solidFill>
              <a:srgbClr val="126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1" name="Rectángulo 20">
              <a:extLst>
                <a:ext uri="{FF2B5EF4-FFF2-40B4-BE49-F238E27FC236}">
                  <a16:creationId xmlns:a16="http://schemas.microsoft.com/office/drawing/2014/main" xmlns="" id="{66B033CB-0E07-4F4C-8A91-E8018D57A4FF}"/>
                </a:ext>
              </a:extLst>
            </p:cNvPr>
            <p:cNvSpPr/>
            <p:nvPr userDrawn="1"/>
          </p:nvSpPr>
          <p:spPr>
            <a:xfrm>
              <a:off x="10244029" y="368592"/>
              <a:ext cx="612000" cy="180000"/>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30" name="Título 2">
            <a:extLst>
              <a:ext uri="{FF2B5EF4-FFF2-40B4-BE49-F238E27FC236}">
                <a16:creationId xmlns:a16="http://schemas.microsoft.com/office/drawing/2014/main" xmlns="" id="{7FE035A0-392F-4CE5-BD80-FCC5B6C07508}"/>
              </a:ext>
            </a:extLst>
          </p:cNvPr>
          <p:cNvSpPr txBox="1">
            <a:spLocks/>
          </p:cNvSpPr>
          <p:nvPr/>
        </p:nvSpPr>
        <p:spPr>
          <a:xfrm>
            <a:off x="1222412" y="-25001"/>
            <a:ext cx="109728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a:solidFill>
                  <a:schemeClr val="accent1"/>
                </a:solidFill>
              </a:rPr>
              <a:t>“</a:t>
            </a:r>
            <a:r>
              <a:rPr lang="es-CO" b="1" dirty="0">
                <a:solidFill>
                  <a:schemeClr val="accent1"/>
                </a:solidFill>
              </a:rPr>
              <a:t>Institucionalidad y gobernanza </a:t>
            </a:r>
            <a:r>
              <a:rPr lang="es-CO" b="1" dirty="0" smtClean="0">
                <a:solidFill>
                  <a:schemeClr val="accent1"/>
                </a:solidFill>
              </a:rPr>
              <a:t>ambiental”</a:t>
            </a:r>
            <a:endParaRPr lang="es-MX" sz="4000" b="1" dirty="0">
              <a:solidFill>
                <a:schemeClr val="accent1"/>
              </a:solidFill>
              <a:latin typeface="Tw Cen MT" panose="020B0602020104020603" pitchFamily="34" charset="0"/>
            </a:endParaRPr>
          </a:p>
        </p:txBody>
      </p:sp>
      <p:pic>
        <p:nvPicPr>
          <p:cNvPr id="27" name="Shape 84"/>
          <p:cNvPicPr preferRelativeResize="0"/>
          <p:nvPr/>
        </p:nvPicPr>
        <p:blipFill rotWithShape="1">
          <a:blip r:embed="rId3">
            <a:alphaModFix/>
          </a:blip>
          <a:srcRect l="18219" r="19900"/>
          <a:stretch/>
        </p:blipFill>
        <p:spPr>
          <a:xfrm>
            <a:off x="339306" y="202970"/>
            <a:ext cx="1329969" cy="1077519"/>
          </a:xfrm>
          <a:prstGeom prst="rect">
            <a:avLst/>
          </a:prstGeom>
          <a:noFill/>
          <a:ln>
            <a:noFill/>
          </a:ln>
        </p:spPr>
      </p:pic>
      <p:sp>
        <p:nvSpPr>
          <p:cNvPr id="23" name="Rectángulo 22"/>
          <p:cNvSpPr/>
          <p:nvPr/>
        </p:nvSpPr>
        <p:spPr>
          <a:xfrm>
            <a:off x="561962" y="2445129"/>
            <a:ext cx="10854796" cy="1200329"/>
          </a:xfrm>
          <a:prstGeom prst="rect">
            <a:avLst/>
          </a:prstGeom>
        </p:spPr>
        <p:txBody>
          <a:bodyPr wrap="square">
            <a:spAutoFit/>
          </a:bodyPr>
          <a:lstStyle/>
          <a:p>
            <a:r>
              <a:rPr lang="es-ES" sz="2400" dirty="0">
                <a:latin typeface="Arial" panose="020B0604020202020204" pitchFamily="34" charset="0"/>
              </a:rPr>
              <a:t> “</a:t>
            </a:r>
            <a:r>
              <a:rPr lang="es-ES" sz="2400" i="1" dirty="0">
                <a:latin typeface="Arial" panose="020B0604020202020204" pitchFamily="34" charset="0"/>
              </a:rPr>
              <a:t>¿Cómo podemos organizar las instituciones políticas, de tal manera que se impida a los gobernantes malos o incompetentes hacer </a:t>
            </a:r>
            <a:r>
              <a:rPr lang="es-ES" sz="2400" i="1" dirty="0" smtClean="0">
                <a:latin typeface="Arial" panose="020B0604020202020204" pitchFamily="34" charset="0"/>
              </a:rPr>
              <a:t>demasiado </a:t>
            </a:r>
            <a:r>
              <a:rPr lang="es-ES" sz="2400" i="1" dirty="0">
                <a:latin typeface="Arial" panose="020B0604020202020204" pitchFamily="34" charset="0"/>
              </a:rPr>
              <a:t>daño? </a:t>
            </a:r>
            <a:r>
              <a:rPr lang="es-ES" sz="2400" dirty="0">
                <a:latin typeface="Arial" panose="020B0604020202020204" pitchFamily="34" charset="0"/>
              </a:rPr>
              <a:t>(Popper, 1945, compilado por Miller, 2006, Pág. 341). </a:t>
            </a:r>
            <a:endParaRPr lang="es-CO" sz="2400" dirty="0"/>
          </a:p>
        </p:txBody>
      </p:sp>
      <p:sp>
        <p:nvSpPr>
          <p:cNvPr id="24" name="Rectángulo 23"/>
          <p:cNvSpPr/>
          <p:nvPr/>
        </p:nvSpPr>
        <p:spPr>
          <a:xfrm>
            <a:off x="783126" y="4135145"/>
            <a:ext cx="10412468" cy="224676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2800" i="1" dirty="0">
                <a:latin typeface="Arial" panose="020B0604020202020204" pitchFamily="34" charset="0"/>
              </a:rPr>
              <a:t>¿Cómo podemos organizar las instituciones políticas, privadas, </a:t>
            </a:r>
            <a:r>
              <a:rPr lang="es-ES" sz="2800" i="1" dirty="0" smtClean="0">
                <a:latin typeface="Arial" panose="020B0604020202020204" pitchFamily="34" charset="0"/>
              </a:rPr>
              <a:t>estatales </a:t>
            </a:r>
            <a:r>
              <a:rPr lang="es-ES" sz="2800" i="1" dirty="0">
                <a:latin typeface="Arial" panose="020B0604020202020204" pitchFamily="34" charset="0"/>
              </a:rPr>
              <a:t>o comunitarias, de tal manera que se impida a los gobernantes, empresas, individuos, organizaciones sociales, </a:t>
            </a:r>
            <a:r>
              <a:rPr lang="es-ES" sz="2800" i="1" dirty="0" err="1">
                <a:latin typeface="Arial" panose="020B0604020202020204" pitchFamily="34" charset="0"/>
              </a:rPr>
              <a:t>ONG´s</a:t>
            </a:r>
            <a:r>
              <a:rPr lang="es-ES" sz="2800" i="1" dirty="0">
                <a:latin typeface="Arial" panose="020B0604020202020204" pitchFamily="34" charset="0"/>
              </a:rPr>
              <a:t>, malas o incompetentes hacer demasiado daño, tanto a la humanidad misma como al resto de la naturaleza? </a:t>
            </a:r>
            <a:endParaRPr lang="es-CO" sz="2800" dirty="0"/>
          </a:p>
        </p:txBody>
      </p:sp>
      <p:sp>
        <p:nvSpPr>
          <p:cNvPr id="26" name="Rectángulo 25"/>
          <p:cNvSpPr/>
          <p:nvPr/>
        </p:nvSpPr>
        <p:spPr>
          <a:xfrm>
            <a:off x="2310099" y="1447010"/>
            <a:ext cx="7561750" cy="923330"/>
          </a:xfrm>
          <a:prstGeom prst="rect">
            <a:avLst/>
          </a:prstGeom>
        </p:spPr>
        <p:txBody>
          <a:bodyPr wrap="none">
            <a:spAutoFit/>
          </a:bodyPr>
          <a:lstStyle/>
          <a:p>
            <a:r>
              <a:rPr lang="es-CO" sz="5400" dirty="0">
                <a:solidFill>
                  <a:schemeClr val="accent1">
                    <a:lumMod val="75000"/>
                  </a:schemeClr>
                </a:solidFill>
              </a:rPr>
              <a:t>¿Quién debería gobernar?</a:t>
            </a:r>
          </a:p>
        </p:txBody>
      </p:sp>
    </p:spTree>
    <p:extLst>
      <p:ext uri="{BB962C8B-B14F-4D97-AF65-F5344CB8AC3E}">
        <p14:creationId xmlns:p14="http://schemas.microsoft.com/office/powerpoint/2010/main" val="14377605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1DB8C19B-BAAF-4E46-AB20-39600F7D600C}"/>
              </a:ext>
            </a:extLst>
          </p:cNvPr>
          <p:cNvGrpSpPr/>
          <p:nvPr/>
        </p:nvGrpSpPr>
        <p:grpSpPr>
          <a:xfrm>
            <a:off x="1821730" y="984772"/>
            <a:ext cx="10370270" cy="180000"/>
            <a:chOff x="485759" y="368592"/>
            <a:chExt cx="10370270" cy="180000"/>
          </a:xfrm>
        </p:grpSpPr>
        <p:sp>
          <p:nvSpPr>
            <p:cNvPr id="5" name="Rectángulo 4">
              <a:extLst>
                <a:ext uri="{FF2B5EF4-FFF2-40B4-BE49-F238E27FC236}">
                  <a16:creationId xmlns:a16="http://schemas.microsoft.com/office/drawing/2014/main" xmlns="" id="{ED99EC31-99BE-4E9D-85E8-20D0E6478231}"/>
                </a:ext>
              </a:extLst>
            </p:cNvPr>
            <p:cNvSpPr/>
            <p:nvPr userDrawn="1"/>
          </p:nvSpPr>
          <p:spPr>
            <a:xfrm>
              <a:off x="485759" y="368592"/>
              <a:ext cx="612000" cy="180000"/>
            </a:xfrm>
            <a:prstGeom prst="rect">
              <a:avLst/>
            </a:prstGeom>
            <a:solidFill>
              <a:srgbClr val="E92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Rectángulo 5">
              <a:extLst>
                <a:ext uri="{FF2B5EF4-FFF2-40B4-BE49-F238E27FC236}">
                  <a16:creationId xmlns:a16="http://schemas.microsoft.com/office/drawing/2014/main" xmlns="" id="{46758230-1B21-4839-991E-B0D104E12C7D}"/>
                </a:ext>
              </a:extLst>
            </p:cNvPr>
            <p:cNvSpPr/>
            <p:nvPr userDrawn="1"/>
          </p:nvSpPr>
          <p:spPr>
            <a:xfrm>
              <a:off x="1095651" y="368592"/>
              <a:ext cx="612000" cy="180000"/>
            </a:xfrm>
            <a:prstGeom prst="rect">
              <a:avLst/>
            </a:prstGeom>
            <a:solidFill>
              <a:srgbClr val="DCA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Rectángulo 6">
              <a:extLst>
                <a:ext uri="{FF2B5EF4-FFF2-40B4-BE49-F238E27FC236}">
                  <a16:creationId xmlns:a16="http://schemas.microsoft.com/office/drawing/2014/main" xmlns="" id="{BED7D344-F8EC-4015-8025-E266936AA8A8}"/>
                </a:ext>
              </a:extLst>
            </p:cNvPr>
            <p:cNvSpPr/>
            <p:nvPr userDrawn="1"/>
          </p:nvSpPr>
          <p:spPr>
            <a:xfrm>
              <a:off x="1705543" y="368592"/>
              <a:ext cx="612000" cy="180000"/>
            </a:xfrm>
            <a:prstGeom prst="rect">
              <a:avLst/>
            </a:prstGeom>
            <a:solidFill>
              <a:srgbClr val="4CA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Rectángulo 7">
              <a:extLst>
                <a:ext uri="{FF2B5EF4-FFF2-40B4-BE49-F238E27FC236}">
                  <a16:creationId xmlns:a16="http://schemas.microsoft.com/office/drawing/2014/main" xmlns="" id="{DA23AC35-8B8C-4AE5-A18B-53E5A4C30355}"/>
                </a:ext>
              </a:extLst>
            </p:cNvPr>
            <p:cNvSpPr/>
            <p:nvPr userDrawn="1"/>
          </p:nvSpPr>
          <p:spPr>
            <a:xfrm>
              <a:off x="2315435" y="368592"/>
              <a:ext cx="612000" cy="180000"/>
            </a:xfrm>
            <a:prstGeom prst="rect">
              <a:avLst/>
            </a:prstGeom>
            <a:solidFill>
              <a:srgbClr val="C5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Rectángulo 8">
              <a:extLst>
                <a:ext uri="{FF2B5EF4-FFF2-40B4-BE49-F238E27FC236}">
                  <a16:creationId xmlns:a16="http://schemas.microsoft.com/office/drawing/2014/main" xmlns="" id="{5EA9039A-A650-466A-AECC-ECA5CC4BF3CB}"/>
                </a:ext>
              </a:extLst>
            </p:cNvPr>
            <p:cNvSpPr/>
            <p:nvPr userDrawn="1"/>
          </p:nvSpPr>
          <p:spPr>
            <a:xfrm>
              <a:off x="2925327" y="368592"/>
              <a:ext cx="612000" cy="180000"/>
            </a:xfrm>
            <a:prstGeom prst="rect">
              <a:avLst/>
            </a:prstGeom>
            <a:solidFill>
              <a:srgbClr val="EF4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Rectángulo 9">
              <a:extLst>
                <a:ext uri="{FF2B5EF4-FFF2-40B4-BE49-F238E27FC236}">
                  <a16:creationId xmlns:a16="http://schemas.microsoft.com/office/drawing/2014/main" xmlns="" id="{BF02DDD3-440B-4194-8D54-C884859CABB7}"/>
                </a:ext>
              </a:extLst>
            </p:cNvPr>
            <p:cNvSpPr/>
            <p:nvPr userDrawn="1"/>
          </p:nvSpPr>
          <p:spPr>
            <a:xfrm>
              <a:off x="3535219" y="368592"/>
              <a:ext cx="612000" cy="180000"/>
            </a:xfrm>
            <a:prstGeom prst="rect">
              <a:avLst/>
            </a:prstGeom>
            <a:solidFill>
              <a:srgbClr val="27B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Rectángulo 10">
              <a:extLst>
                <a:ext uri="{FF2B5EF4-FFF2-40B4-BE49-F238E27FC236}">
                  <a16:creationId xmlns:a16="http://schemas.microsoft.com/office/drawing/2014/main" xmlns="" id="{5F4E5AB4-067E-46AE-96D5-A7E8E3447B5B}"/>
                </a:ext>
              </a:extLst>
            </p:cNvPr>
            <p:cNvSpPr/>
            <p:nvPr userDrawn="1"/>
          </p:nvSpPr>
          <p:spPr>
            <a:xfrm>
              <a:off x="4145111" y="368592"/>
              <a:ext cx="612000" cy="180000"/>
            </a:xfrm>
            <a:prstGeom prst="rect">
              <a:avLst/>
            </a:prstGeom>
            <a:solidFill>
              <a:srgbClr val="FBC4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Rectángulo 11">
              <a:extLst>
                <a:ext uri="{FF2B5EF4-FFF2-40B4-BE49-F238E27FC236}">
                  <a16:creationId xmlns:a16="http://schemas.microsoft.com/office/drawing/2014/main" xmlns="" id="{B7D991BD-EFAC-4BAC-89D4-33830DDAAFAA}"/>
                </a:ext>
              </a:extLst>
            </p:cNvPr>
            <p:cNvSpPr/>
            <p:nvPr userDrawn="1"/>
          </p:nvSpPr>
          <p:spPr>
            <a:xfrm>
              <a:off x="4755003" y="368592"/>
              <a:ext cx="612000" cy="180000"/>
            </a:xfrm>
            <a:prstGeom prst="rect">
              <a:avLst/>
            </a:prstGeom>
            <a:solidFill>
              <a:srgbClr val="A3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3" name="Rectángulo 12">
              <a:extLst>
                <a:ext uri="{FF2B5EF4-FFF2-40B4-BE49-F238E27FC236}">
                  <a16:creationId xmlns:a16="http://schemas.microsoft.com/office/drawing/2014/main" xmlns="" id="{D141B623-68C7-4276-A023-BBCEA761B7A8}"/>
                </a:ext>
              </a:extLst>
            </p:cNvPr>
            <p:cNvSpPr/>
            <p:nvPr userDrawn="1"/>
          </p:nvSpPr>
          <p:spPr>
            <a:xfrm>
              <a:off x="5364895" y="368592"/>
              <a:ext cx="612000" cy="180000"/>
            </a:xfrm>
            <a:prstGeom prst="rect">
              <a:avLst/>
            </a:prstGeom>
            <a:solidFill>
              <a:srgbClr val="F26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Rectángulo 13">
              <a:extLst>
                <a:ext uri="{FF2B5EF4-FFF2-40B4-BE49-F238E27FC236}">
                  <a16:creationId xmlns:a16="http://schemas.microsoft.com/office/drawing/2014/main" xmlns="" id="{2AFB0F55-A750-4908-81F1-9F820E517662}"/>
                </a:ext>
              </a:extLst>
            </p:cNvPr>
            <p:cNvSpPr/>
            <p:nvPr userDrawn="1"/>
          </p:nvSpPr>
          <p:spPr>
            <a:xfrm>
              <a:off x="5974787" y="368592"/>
              <a:ext cx="612000" cy="180000"/>
            </a:xfrm>
            <a:prstGeom prst="rect">
              <a:avLst/>
            </a:prstGeom>
            <a:solidFill>
              <a:srgbClr val="DD1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Rectángulo 14">
              <a:extLst>
                <a:ext uri="{FF2B5EF4-FFF2-40B4-BE49-F238E27FC236}">
                  <a16:creationId xmlns:a16="http://schemas.microsoft.com/office/drawing/2014/main" xmlns="" id="{C126A821-38A9-4010-A1D9-BE1E042B1166}"/>
                </a:ext>
              </a:extLst>
            </p:cNvPr>
            <p:cNvSpPr/>
            <p:nvPr userDrawn="1"/>
          </p:nvSpPr>
          <p:spPr>
            <a:xfrm>
              <a:off x="6584679" y="368592"/>
              <a:ext cx="612000" cy="180000"/>
            </a:xfrm>
            <a:prstGeom prst="rect">
              <a:avLst/>
            </a:prstGeom>
            <a:solidFill>
              <a:srgbClr val="F89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Rectángulo 15">
              <a:extLst>
                <a:ext uri="{FF2B5EF4-FFF2-40B4-BE49-F238E27FC236}">
                  <a16:creationId xmlns:a16="http://schemas.microsoft.com/office/drawing/2014/main" xmlns="" id="{B6FE7CF5-90DE-442C-BFBA-FFC133973FD8}"/>
                </a:ext>
              </a:extLst>
            </p:cNvPr>
            <p:cNvSpPr/>
            <p:nvPr userDrawn="1"/>
          </p:nvSpPr>
          <p:spPr>
            <a:xfrm>
              <a:off x="7194571" y="368592"/>
              <a:ext cx="612000" cy="180000"/>
            </a:xfrm>
            <a:prstGeom prst="rect">
              <a:avLst/>
            </a:prstGeom>
            <a:solidFill>
              <a:srgbClr val="BF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Rectángulo 16">
              <a:extLst>
                <a:ext uri="{FF2B5EF4-FFF2-40B4-BE49-F238E27FC236}">
                  <a16:creationId xmlns:a16="http://schemas.microsoft.com/office/drawing/2014/main" xmlns="" id="{1248E5C9-9E56-419A-B7FA-A1CE2DE437A7}"/>
                </a:ext>
              </a:extLst>
            </p:cNvPr>
            <p:cNvSpPr/>
            <p:nvPr userDrawn="1"/>
          </p:nvSpPr>
          <p:spPr>
            <a:xfrm>
              <a:off x="7804463" y="368592"/>
              <a:ext cx="612000" cy="180000"/>
            </a:xfrm>
            <a:prstGeom prst="rect">
              <a:avLst/>
            </a:prstGeom>
            <a:solidFill>
              <a:srgbClr val="427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 name="Rectángulo 17">
              <a:extLst>
                <a:ext uri="{FF2B5EF4-FFF2-40B4-BE49-F238E27FC236}">
                  <a16:creationId xmlns:a16="http://schemas.microsoft.com/office/drawing/2014/main" xmlns="" id="{FD8F3EB1-2D70-4CBD-AA8E-94291753D08B}"/>
                </a:ext>
              </a:extLst>
            </p:cNvPr>
            <p:cNvSpPr/>
            <p:nvPr userDrawn="1"/>
          </p:nvSpPr>
          <p:spPr>
            <a:xfrm>
              <a:off x="8414355" y="368592"/>
              <a:ext cx="612000" cy="180000"/>
            </a:xfrm>
            <a:prstGeom prst="rect">
              <a:avLst/>
            </a:prstGeom>
            <a:solidFill>
              <a:srgbClr val="1E9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9" name="Rectángulo 18">
              <a:extLst>
                <a:ext uri="{FF2B5EF4-FFF2-40B4-BE49-F238E27FC236}">
                  <a16:creationId xmlns:a16="http://schemas.microsoft.com/office/drawing/2014/main" xmlns="" id="{4BAC58BE-5516-4CAD-BED0-2A4D6525384E}"/>
                </a:ext>
              </a:extLst>
            </p:cNvPr>
            <p:cNvSpPr/>
            <p:nvPr userDrawn="1"/>
          </p:nvSpPr>
          <p:spPr>
            <a:xfrm>
              <a:off x="9024247" y="368592"/>
              <a:ext cx="612000" cy="180000"/>
            </a:xfrm>
            <a:prstGeom prst="rect">
              <a:avLst/>
            </a:prstGeom>
            <a:solidFill>
              <a:srgbClr val="59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Rectángulo 19">
              <a:extLst>
                <a:ext uri="{FF2B5EF4-FFF2-40B4-BE49-F238E27FC236}">
                  <a16:creationId xmlns:a16="http://schemas.microsoft.com/office/drawing/2014/main" xmlns="" id="{A00A5457-AE85-46CE-8D25-1A50685C7CFB}"/>
                </a:ext>
              </a:extLst>
            </p:cNvPr>
            <p:cNvSpPr/>
            <p:nvPr userDrawn="1"/>
          </p:nvSpPr>
          <p:spPr>
            <a:xfrm>
              <a:off x="9634139" y="368592"/>
              <a:ext cx="612000" cy="180000"/>
            </a:xfrm>
            <a:prstGeom prst="rect">
              <a:avLst/>
            </a:prstGeom>
            <a:solidFill>
              <a:srgbClr val="126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1" name="Rectángulo 20">
              <a:extLst>
                <a:ext uri="{FF2B5EF4-FFF2-40B4-BE49-F238E27FC236}">
                  <a16:creationId xmlns:a16="http://schemas.microsoft.com/office/drawing/2014/main" xmlns="" id="{66B033CB-0E07-4F4C-8A91-E8018D57A4FF}"/>
                </a:ext>
              </a:extLst>
            </p:cNvPr>
            <p:cNvSpPr/>
            <p:nvPr userDrawn="1"/>
          </p:nvSpPr>
          <p:spPr>
            <a:xfrm>
              <a:off x="10244029" y="368592"/>
              <a:ext cx="612000" cy="180000"/>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30" name="Título 2">
            <a:extLst>
              <a:ext uri="{FF2B5EF4-FFF2-40B4-BE49-F238E27FC236}">
                <a16:creationId xmlns:a16="http://schemas.microsoft.com/office/drawing/2014/main" xmlns="" id="{7FE035A0-392F-4CE5-BD80-FCC5B6C07508}"/>
              </a:ext>
            </a:extLst>
          </p:cNvPr>
          <p:cNvSpPr txBox="1">
            <a:spLocks/>
          </p:cNvSpPr>
          <p:nvPr/>
        </p:nvSpPr>
        <p:spPr>
          <a:xfrm>
            <a:off x="1222412" y="-25001"/>
            <a:ext cx="109728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a:solidFill>
                  <a:schemeClr val="accent1"/>
                </a:solidFill>
              </a:rPr>
              <a:t>“</a:t>
            </a:r>
            <a:r>
              <a:rPr lang="es-CO" b="1" dirty="0">
                <a:solidFill>
                  <a:schemeClr val="accent1"/>
                </a:solidFill>
              </a:rPr>
              <a:t>Institucionalidad y gobernanza </a:t>
            </a:r>
            <a:r>
              <a:rPr lang="es-CO" b="1" dirty="0" smtClean="0">
                <a:solidFill>
                  <a:schemeClr val="accent1"/>
                </a:solidFill>
              </a:rPr>
              <a:t>ambiental”</a:t>
            </a:r>
            <a:endParaRPr lang="es-MX" sz="4000" b="1" dirty="0">
              <a:solidFill>
                <a:schemeClr val="accent1"/>
              </a:solidFill>
              <a:latin typeface="Tw Cen MT" panose="020B0602020104020603" pitchFamily="34" charset="0"/>
            </a:endParaRPr>
          </a:p>
        </p:txBody>
      </p:sp>
      <p:pic>
        <p:nvPicPr>
          <p:cNvPr id="27" name="Shape 84"/>
          <p:cNvPicPr preferRelativeResize="0"/>
          <p:nvPr/>
        </p:nvPicPr>
        <p:blipFill rotWithShape="1">
          <a:blip r:embed="rId3">
            <a:alphaModFix/>
          </a:blip>
          <a:srcRect l="18219" r="19900"/>
          <a:stretch/>
        </p:blipFill>
        <p:spPr>
          <a:xfrm>
            <a:off x="339306" y="202970"/>
            <a:ext cx="1329969" cy="1077519"/>
          </a:xfrm>
          <a:prstGeom prst="rect">
            <a:avLst/>
          </a:prstGeom>
          <a:noFill/>
          <a:ln>
            <a:noFill/>
          </a:ln>
        </p:spPr>
      </p:pic>
      <p:sp>
        <p:nvSpPr>
          <p:cNvPr id="26" name="Rectángulo 25"/>
          <p:cNvSpPr/>
          <p:nvPr/>
        </p:nvSpPr>
        <p:spPr>
          <a:xfrm>
            <a:off x="508313" y="1263529"/>
            <a:ext cx="11524030" cy="646331"/>
          </a:xfrm>
          <a:prstGeom prst="rect">
            <a:avLst/>
          </a:prstGeom>
        </p:spPr>
        <p:txBody>
          <a:bodyPr wrap="square">
            <a:spAutoFit/>
          </a:bodyPr>
          <a:lstStyle/>
          <a:p>
            <a:r>
              <a:rPr lang="es-CO" sz="3600" dirty="0" smtClean="0"/>
              <a:t>La percepción de la institución pública</a:t>
            </a:r>
            <a:endParaRPr lang="es-CO" sz="3600" dirty="0"/>
          </a:p>
        </p:txBody>
      </p:sp>
      <p:sp>
        <p:nvSpPr>
          <p:cNvPr id="2" name="Rectángulo 1"/>
          <p:cNvSpPr/>
          <p:nvPr/>
        </p:nvSpPr>
        <p:spPr>
          <a:xfrm>
            <a:off x="2288751" y="1838575"/>
            <a:ext cx="2337499" cy="769441"/>
          </a:xfrm>
          <a:prstGeom prst="rect">
            <a:avLst/>
          </a:prstGeom>
        </p:spPr>
        <p:txBody>
          <a:bodyPr wrap="none">
            <a:spAutoFit/>
          </a:bodyPr>
          <a:lstStyle/>
          <a:p>
            <a:r>
              <a:rPr lang="es-CO" sz="4400" dirty="0" smtClean="0">
                <a:solidFill>
                  <a:schemeClr val="accent1">
                    <a:lumMod val="75000"/>
                  </a:schemeClr>
                </a:solidFill>
              </a:rPr>
              <a:t>Gobierno</a:t>
            </a:r>
            <a:endParaRPr lang="es-CO" sz="4400" dirty="0">
              <a:solidFill>
                <a:schemeClr val="accent1">
                  <a:lumMod val="75000"/>
                </a:schemeClr>
              </a:solidFill>
            </a:endParaRPr>
          </a:p>
        </p:txBody>
      </p:sp>
      <p:sp>
        <p:nvSpPr>
          <p:cNvPr id="25" name="Rectángulo 24"/>
          <p:cNvSpPr/>
          <p:nvPr/>
        </p:nvSpPr>
        <p:spPr>
          <a:xfrm>
            <a:off x="2598911" y="3007733"/>
            <a:ext cx="1497205" cy="523220"/>
          </a:xfrm>
          <a:prstGeom prst="rect">
            <a:avLst/>
          </a:prstGeom>
        </p:spPr>
        <p:txBody>
          <a:bodyPr wrap="none">
            <a:spAutoFit/>
          </a:bodyPr>
          <a:lstStyle/>
          <a:p>
            <a:pPr algn="ctr"/>
            <a:r>
              <a:rPr lang="es-CO" sz="2800" dirty="0" smtClean="0"/>
              <a:t>Corrupto</a:t>
            </a:r>
            <a:endParaRPr lang="es-CO" sz="2800" dirty="0"/>
          </a:p>
        </p:txBody>
      </p:sp>
      <p:sp>
        <p:nvSpPr>
          <p:cNvPr id="28" name="Rectángulo 27"/>
          <p:cNvSpPr/>
          <p:nvPr/>
        </p:nvSpPr>
        <p:spPr>
          <a:xfrm>
            <a:off x="2530079" y="3542514"/>
            <a:ext cx="1721240" cy="523220"/>
          </a:xfrm>
          <a:prstGeom prst="rect">
            <a:avLst/>
          </a:prstGeom>
        </p:spPr>
        <p:txBody>
          <a:bodyPr wrap="none">
            <a:spAutoFit/>
          </a:bodyPr>
          <a:lstStyle/>
          <a:p>
            <a:pPr algn="ctr"/>
            <a:r>
              <a:rPr lang="es-CO" sz="2800" dirty="0" smtClean="0"/>
              <a:t>Ineficiente</a:t>
            </a:r>
            <a:endParaRPr lang="es-CO" sz="2800" dirty="0"/>
          </a:p>
        </p:txBody>
      </p:sp>
      <p:sp>
        <p:nvSpPr>
          <p:cNvPr id="29" name="Rectángulo 28"/>
          <p:cNvSpPr/>
          <p:nvPr/>
        </p:nvSpPr>
        <p:spPr>
          <a:xfrm>
            <a:off x="2552327" y="4011589"/>
            <a:ext cx="1590372" cy="523220"/>
          </a:xfrm>
          <a:prstGeom prst="rect">
            <a:avLst/>
          </a:prstGeom>
        </p:spPr>
        <p:txBody>
          <a:bodyPr wrap="none">
            <a:spAutoFit/>
          </a:bodyPr>
          <a:lstStyle/>
          <a:p>
            <a:pPr algn="ctr"/>
            <a:r>
              <a:rPr lang="es-CO" sz="2800" dirty="0" smtClean="0"/>
              <a:t>Ignorante</a:t>
            </a:r>
            <a:endParaRPr lang="es-CO" sz="2800" dirty="0"/>
          </a:p>
        </p:txBody>
      </p:sp>
      <p:sp>
        <p:nvSpPr>
          <p:cNvPr id="31" name="Rectángulo 30"/>
          <p:cNvSpPr/>
          <p:nvPr/>
        </p:nvSpPr>
        <p:spPr>
          <a:xfrm>
            <a:off x="1258286" y="4517161"/>
            <a:ext cx="4178453" cy="954107"/>
          </a:xfrm>
          <a:prstGeom prst="rect">
            <a:avLst/>
          </a:prstGeom>
        </p:spPr>
        <p:txBody>
          <a:bodyPr wrap="square">
            <a:spAutoFit/>
          </a:bodyPr>
          <a:lstStyle/>
          <a:p>
            <a:pPr algn="ctr"/>
            <a:r>
              <a:rPr lang="es-ES" sz="2800" dirty="0" smtClean="0"/>
              <a:t>Elitista/ No representativo/ No incluyente</a:t>
            </a:r>
            <a:endParaRPr lang="es-CO" sz="2800" dirty="0"/>
          </a:p>
        </p:txBody>
      </p:sp>
      <p:sp>
        <p:nvSpPr>
          <p:cNvPr id="32" name="Rectángulo 31"/>
          <p:cNvSpPr/>
          <p:nvPr/>
        </p:nvSpPr>
        <p:spPr>
          <a:xfrm>
            <a:off x="7663547" y="1891293"/>
            <a:ext cx="3266022" cy="769441"/>
          </a:xfrm>
          <a:prstGeom prst="rect">
            <a:avLst/>
          </a:prstGeom>
        </p:spPr>
        <p:txBody>
          <a:bodyPr wrap="none">
            <a:spAutoFit/>
          </a:bodyPr>
          <a:lstStyle/>
          <a:p>
            <a:r>
              <a:rPr lang="es-CO" sz="4400" dirty="0" smtClean="0">
                <a:solidFill>
                  <a:schemeClr val="accent1">
                    <a:lumMod val="75000"/>
                  </a:schemeClr>
                </a:solidFill>
              </a:rPr>
              <a:t>Otros actores</a:t>
            </a:r>
            <a:endParaRPr lang="es-CO" sz="4400" dirty="0">
              <a:solidFill>
                <a:schemeClr val="accent1">
                  <a:lumMod val="75000"/>
                </a:schemeClr>
              </a:solidFill>
            </a:endParaRPr>
          </a:p>
        </p:txBody>
      </p:sp>
      <p:sp>
        <p:nvSpPr>
          <p:cNvPr id="33" name="Rectángulo 32"/>
          <p:cNvSpPr/>
          <p:nvPr/>
        </p:nvSpPr>
        <p:spPr>
          <a:xfrm>
            <a:off x="7722947" y="2592704"/>
            <a:ext cx="3147222" cy="954107"/>
          </a:xfrm>
          <a:prstGeom prst="rect">
            <a:avLst/>
          </a:prstGeom>
        </p:spPr>
        <p:txBody>
          <a:bodyPr wrap="square">
            <a:spAutoFit/>
          </a:bodyPr>
          <a:lstStyle/>
          <a:p>
            <a:pPr algn="ctr"/>
            <a:r>
              <a:rPr lang="es-CO" sz="2800" dirty="0" smtClean="0">
                <a:solidFill>
                  <a:schemeClr val="accent1">
                    <a:lumMod val="75000"/>
                  </a:schemeClr>
                </a:solidFill>
              </a:rPr>
              <a:t>Sector privado </a:t>
            </a:r>
            <a:r>
              <a:rPr lang="es-CO" sz="2800" dirty="0" smtClean="0"/>
              <a:t>(Empresas, </a:t>
            </a:r>
            <a:r>
              <a:rPr lang="es-CO" sz="2800" dirty="0" err="1" smtClean="0"/>
              <a:t>ONG´s</a:t>
            </a:r>
            <a:r>
              <a:rPr lang="es-CO" sz="2800" dirty="0"/>
              <a:t>)</a:t>
            </a:r>
            <a:r>
              <a:rPr lang="es-CO" sz="2800" dirty="0" smtClean="0"/>
              <a:t> </a:t>
            </a:r>
            <a:endParaRPr lang="es-CO" sz="2800" dirty="0"/>
          </a:p>
        </p:txBody>
      </p:sp>
      <p:sp>
        <p:nvSpPr>
          <p:cNvPr id="34" name="Rectángulo 33"/>
          <p:cNvSpPr/>
          <p:nvPr/>
        </p:nvSpPr>
        <p:spPr>
          <a:xfrm>
            <a:off x="7436846" y="3650607"/>
            <a:ext cx="4019176" cy="1384995"/>
          </a:xfrm>
          <a:prstGeom prst="rect">
            <a:avLst/>
          </a:prstGeom>
        </p:spPr>
        <p:txBody>
          <a:bodyPr wrap="square">
            <a:spAutoFit/>
          </a:bodyPr>
          <a:lstStyle/>
          <a:p>
            <a:pPr algn="ctr"/>
            <a:r>
              <a:rPr lang="es-CO" sz="2800" dirty="0" smtClean="0">
                <a:solidFill>
                  <a:schemeClr val="accent1">
                    <a:lumMod val="75000"/>
                  </a:schemeClr>
                </a:solidFill>
              </a:rPr>
              <a:t>Comunidades</a:t>
            </a:r>
            <a:r>
              <a:rPr lang="es-CO" sz="2800" dirty="0" smtClean="0"/>
              <a:t> (étnicas, religiosas, campesinas, obreros, etc.)</a:t>
            </a:r>
            <a:endParaRPr lang="es-CO" sz="2800" dirty="0"/>
          </a:p>
        </p:txBody>
      </p:sp>
      <p:sp>
        <p:nvSpPr>
          <p:cNvPr id="39" name="Rectángulo 38"/>
          <p:cNvSpPr/>
          <p:nvPr/>
        </p:nvSpPr>
        <p:spPr>
          <a:xfrm>
            <a:off x="2096659" y="2433205"/>
            <a:ext cx="2588081" cy="523220"/>
          </a:xfrm>
          <a:prstGeom prst="rect">
            <a:avLst/>
          </a:prstGeom>
        </p:spPr>
        <p:txBody>
          <a:bodyPr wrap="none">
            <a:spAutoFit/>
          </a:bodyPr>
          <a:lstStyle/>
          <a:p>
            <a:r>
              <a:rPr lang="es-CO" sz="2800" dirty="0">
                <a:solidFill>
                  <a:schemeClr val="accent1">
                    <a:lumMod val="75000"/>
                  </a:schemeClr>
                </a:solidFill>
              </a:rPr>
              <a:t>c</a:t>
            </a:r>
            <a:r>
              <a:rPr lang="es-CO" sz="2800" dirty="0" smtClean="0">
                <a:solidFill>
                  <a:schemeClr val="accent1">
                    <a:lumMod val="75000"/>
                  </a:schemeClr>
                </a:solidFill>
              </a:rPr>
              <a:t>oncebido como</a:t>
            </a:r>
            <a:endParaRPr lang="es-CO" sz="2800" dirty="0">
              <a:solidFill>
                <a:schemeClr val="accent1">
                  <a:lumMod val="75000"/>
                </a:schemeClr>
              </a:solidFill>
            </a:endParaRPr>
          </a:p>
        </p:txBody>
      </p:sp>
      <p:sp>
        <p:nvSpPr>
          <p:cNvPr id="40" name="Rectángulo 39"/>
          <p:cNvSpPr/>
          <p:nvPr/>
        </p:nvSpPr>
        <p:spPr>
          <a:xfrm>
            <a:off x="7401612" y="5035602"/>
            <a:ext cx="4178388" cy="1384995"/>
          </a:xfrm>
          <a:prstGeom prst="rect">
            <a:avLst/>
          </a:prstGeom>
        </p:spPr>
        <p:txBody>
          <a:bodyPr wrap="square">
            <a:spAutoFit/>
          </a:bodyPr>
          <a:lstStyle/>
          <a:p>
            <a:pPr algn="ctr"/>
            <a:r>
              <a:rPr lang="es-CO" sz="2800" dirty="0" smtClean="0">
                <a:solidFill>
                  <a:schemeClr val="accent1">
                    <a:lumMod val="75000"/>
                  </a:schemeClr>
                </a:solidFill>
              </a:rPr>
              <a:t>Grupos al margen de la ley </a:t>
            </a:r>
            <a:r>
              <a:rPr lang="es-CO" sz="2800" dirty="0" smtClean="0"/>
              <a:t>(Guerrillas, </a:t>
            </a:r>
            <a:r>
              <a:rPr lang="es-CO" sz="2800" dirty="0" err="1" smtClean="0"/>
              <a:t>Bacrim</a:t>
            </a:r>
            <a:r>
              <a:rPr lang="es-CO" sz="2800" dirty="0" smtClean="0"/>
              <a:t>, Autodefensas, Narcos)</a:t>
            </a:r>
            <a:endParaRPr lang="es-CO" sz="2800" dirty="0"/>
          </a:p>
        </p:txBody>
      </p:sp>
      <p:sp>
        <p:nvSpPr>
          <p:cNvPr id="41" name="Rectángulo 40"/>
          <p:cNvSpPr/>
          <p:nvPr/>
        </p:nvSpPr>
        <p:spPr>
          <a:xfrm>
            <a:off x="453525" y="5563726"/>
            <a:ext cx="6173177" cy="954107"/>
          </a:xfrm>
          <a:prstGeom prst="rect">
            <a:avLst/>
          </a:prstGeom>
          <a:solidFill>
            <a:schemeClr val="accent1">
              <a:lumMod val="60000"/>
              <a:lumOff val="40000"/>
            </a:schemeClr>
          </a:solidFill>
        </p:spPr>
        <p:txBody>
          <a:bodyPr wrap="square">
            <a:spAutoFit/>
          </a:bodyPr>
          <a:lstStyle/>
          <a:p>
            <a:pPr algn="ctr"/>
            <a:r>
              <a:rPr lang="es-ES" sz="2800" dirty="0" smtClean="0"/>
              <a:t>El paradigma de la simplificación y la tricotomía público-privado-comunitario</a:t>
            </a:r>
            <a:endParaRPr lang="es-CO" sz="2800" dirty="0"/>
          </a:p>
        </p:txBody>
      </p:sp>
    </p:spTree>
    <p:extLst>
      <p:ext uri="{BB962C8B-B14F-4D97-AF65-F5344CB8AC3E}">
        <p14:creationId xmlns:p14="http://schemas.microsoft.com/office/powerpoint/2010/main" val="22354986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inVertical)">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29" grpId="0"/>
      <p:bldP spid="31" grpId="0"/>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1DB8C19B-BAAF-4E46-AB20-39600F7D600C}"/>
              </a:ext>
            </a:extLst>
          </p:cNvPr>
          <p:cNvGrpSpPr/>
          <p:nvPr/>
        </p:nvGrpSpPr>
        <p:grpSpPr>
          <a:xfrm>
            <a:off x="1821730" y="984772"/>
            <a:ext cx="10370270" cy="180000"/>
            <a:chOff x="485759" y="368592"/>
            <a:chExt cx="10370270" cy="180000"/>
          </a:xfrm>
        </p:grpSpPr>
        <p:sp>
          <p:nvSpPr>
            <p:cNvPr id="5" name="Rectángulo 4">
              <a:extLst>
                <a:ext uri="{FF2B5EF4-FFF2-40B4-BE49-F238E27FC236}">
                  <a16:creationId xmlns:a16="http://schemas.microsoft.com/office/drawing/2014/main" xmlns="" id="{ED99EC31-99BE-4E9D-85E8-20D0E6478231}"/>
                </a:ext>
              </a:extLst>
            </p:cNvPr>
            <p:cNvSpPr/>
            <p:nvPr userDrawn="1"/>
          </p:nvSpPr>
          <p:spPr>
            <a:xfrm>
              <a:off x="485759" y="368592"/>
              <a:ext cx="612000" cy="180000"/>
            </a:xfrm>
            <a:prstGeom prst="rect">
              <a:avLst/>
            </a:prstGeom>
            <a:solidFill>
              <a:srgbClr val="E92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Rectángulo 5">
              <a:extLst>
                <a:ext uri="{FF2B5EF4-FFF2-40B4-BE49-F238E27FC236}">
                  <a16:creationId xmlns:a16="http://schemas.microsoft.com/office/drawing/2014/main" xmlns="" id="{46758230-1B21-4839-991E-B0D104E12C7D}"/>
                </a:ext>
              </a:extLst>
            </p:cNvPr>
            <p:cNvSpPr/>
            <p:nvPr userDrawn="1"/>
          </p:nvSpPr>
          <p:spPr>
            <a:xfrm>
              <a:off x="1095651" y="368592"/>
              <a:ext cx="612000" cy="180000"/>
            </a:xfrm>
            <a:prstGeom prst="rect">
              <a:avLst/>
            </a:prstGeom>
            <a:solidFill>
              <a:srgbClr val="DCA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Rectángulo 6">
              <a:extLst>
                <a:ext uri="{FF2B5EF4-FFF2-40B4-BE49-F238E27FC236}">
                  <a16:creationId xmlns:a16="http://schemas.microsoft.com/office/drawing/2014/main" xmlns="" id="{BED7D344-F8EC-4015-8025-E266936AA8A8}"/>
                </a:ext>
              </a:extLst>
            </p:cNvPr>
            <p:cNvSpPr/>
            <p:nvPr userDrawn="1"/>
          </p:nvSpPr>
          <p:spPr>
            <a:xfrm>
              <a:off x="1705543" y="368592"/>
              <a:ext cx="612000" cy="180000"/>
            </a:xfrm>
            <a:prstGeom prst="rect">
              <a:avLst/>
            </a:prstGeom>
            <a:solidFill>
              <a:srgbClr val="4CA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Rectángulo 7">
              <a:extLst>
                <a:ext uri="{FF2B5EF4-FFF2-40B4-BE49-F238E27FC236}">
                  <a16:creationId xmlns:a16="http://schemas.microsoft.com/office/drawing/2014/main" xmlns="" id="{DA23AC35-8B8C-4AE5-A18B-53E5A4C30355}"/>
                </a:ext>
              </a:extLst>
            </p:cNvPr>
            <p:cNvSpPr/>
            <p:nvPr userDrawn="1"/>
          </p:nvSpPr>
          <p:spPr>
            <a:xfrm>
              <a:off x="2315435" y="368592"/>
              <a:ext cx="612000" cy="180000"/>
            </a:xfrm>
            <a:prstGeom prst="rect">
              <a:avLst/>
            </a:prstGeom>
            <a:solidFill>
              <a:srgbClr val="C5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Rectángulo 8">
              <a:extLst>
                <a:ext uri="{FF2B5EF4-FFF2-40B4-BE49-F238E27FC236}">
                  <a16:creationId xmlns:a16="http://schemas.microsoft.com/office/drawing/2014/main" xmlns="" id="{5EA9039A-A650-466A-AECC-ECA5CC4BF3CB}"/>
                </a:ext>
              </a:extLst>
            </p:cNvPr>
            <p:cNvSpPr/>
            <p:nvPr userDrawn="1"/>
          </p:nvSpPr>
          <p:spPr>
            <a:xfrm>
              <a:off x="2925327" y="368592"/>
              <a:ext cx="612000" cy="180000"/>
            </a:xfrm>
            <a:prstGeom prst="rect">
              <a:avLst/>
            </a:prstGeom>
            <a:solidFill>
              <a:srgbClr val="EF4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Rectángulo 9">
              <a:extLst>
                <a:ext uri="{FF2B5EF4-FFF2-40B4-BE49-F238E27FC236}">
                  <a16:creationId xmlns:a16="http://schemas.microsoft.com/office/drawing/2014/main" xmlns="" id="{BF02DDD3-440B-4194-8D54-C884859CABB7}"/>
                </a:ext>
              </a:extLst>
            </p:cNvPr>
            <p:cNvSpPr/>
            <p:nvPr userDrawn="1"/>
          </p:nvSpPr>
          <p:spPr>
            <a:xfrm>
              <a:off x="3535219" y="368592"/>
              <a:ext cx="612000" cy="180000"/>
            </a:xfrm>
            <a:prstGeom prst="rect">
              <a:avLst/>
            </a:prstGeom>
            <a:solidFill>
              <a:srgbClr val="27B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Rectángulo 10">
              <a:extLst>
                <a:ext uri="{FF2B5EF4-FFF2-40B4-BE49-F238E27FC236}">
                  <a16:creationId xmlns:a16="http://schemas.microsoft.com/office/drawing/2014/main" xmlns="" id="{5F4E5AB4-067E-46AE-96D5-A7E8E3447B5B}"/>
                </a:ext>
              </a:extLst>
            </p:cNvPr>
            <p:cNvSpPr/>
            <p:nvPr userDrawn="1"/>
          </p:nvSpPr>
          <p:spPr>
            <a:xfrm>
              <a:off x="4145111" y="368592"/>
              <a:ext cx="612000" cy="180000"/>
            </a:xfrm>
            <a:prstGeom prst="rect">
              <a:avLst/>
            </a:prstGeom>
            <a:solidFill>
              <a:srgbClr val="FBC4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Rectángulo 11">
              <a:extLst>
                <a:ext uri="{FF2B5EF4-FFF2-40B4-BE49-F238E27FC236}">
                  <a16:creationId xmlns:a16="http://schemas.microsoft.com/office/drawing/2014/main" xmlns="" id="{B7D991BD-EFAC-4BAC-89D4-33830DDAAFAA}"/>
                </a:ext>
              </a:extLst>
            </p:cNvPr>
            <p:cNvSpPr/>
            <p:nvPr userDrawn="1"/>
          </p:nvSpPr>
          <p:spPr>
            <a:xfrm>
              <a:off x="4755003" y="368592"/>
              <a:ext cx="612000" cy="180000"/>
            </a:xfrm>
            <a:prstGeom prst="rect">
              <a:avLst/>
            </a:prstGeom>
            <a:solidFill>
              <a:srgbClr val="A3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3" name="Rectángulo 12">
              <a:extLst>
                <a:ext uri="{FF2B5EF4-FFF2-40B4-BE49-F238E27FC236}">
                  <a16:creationId xmlns:a16="http://schemas.microsoft.com/office/drawing/2014/main" xmlns="" id="{D141B623-68C7-4276-A023-BBCEA761B7A8}"/>
                </a:ext>
              </a:extLst>
            </p:cNvPr>
            <p:cNvSpPr/>
            <p:nvPr userDrawn="1"/>
          </p:nvSpPr>
          <p:spPr>
            <a:xfrm>
              <a:off x="5364895" y="368592"/>
              <a:ext cx="612000" cy="180000"/>
            </a:xfrm>
            <a:prstGeom prst="rect">
              <a:avLst/>
            </a:prstGeom>
            <a:solidFill>
              <a:srgbClr val="F26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Rectángulo 13">
              <a:extLst>
                <a:ext uri="{FF2B5EF4-FFF2-40B4-BE49-F238E27FC236}">
                  <a16:creationId xmlns:a16="http://schemas.microsoft.com/office/drawing/2014/main" xmlns="" id="{2AFB0F55-A750-4908-81F1-9F820E517662}"/>
                </a:ext>
              </a:extLst>
            </p:cNvPr>
            <p:cNvSpPr/>
            <p:nvPr userDrawn="1"/>
          </p:nvSpPr>
          <p:spPr>
            <a:xfrm>
              <a:off x="5974787" y="368592"/>
              <a:ext cx="612000" cy="180000"/>
            </a:xfrm>
            <a:prstGeom prst="rect">
              <a:avLst/>
            </a:prstGeom>
            <a:solidFill>
              <a:srgbClr val="DD1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Rectángulo 14">
              <a:extLst>
                <a:ext uri="{FF2B5EF4-FFF2-40B4-BE49-F238E27FC236}">
                  <a16:creationId xmlns:a16="http://schemas.microsoft.com/office/drawing/2014/main" xmlns="" id="{C126A821-38A9-4010-A1D9-BE1E042B1166}"/>
                </a:ext>
              </a:extLst>
            </p:cNvPr>
            <p:cNvSpPr/>
            <p:nvPr userDrawn="1"/>
          </p:nvSpPr>
          <p:spPr>
            <a:xfrm>
              <a:off x="6584679" y="368592"/>
              <a:ext cx="612000" cy="180000"/>
            </a:xfrm>
            <a:prstGeom prst="rect">
              <a:avLst/>
            </a:prstGeom>
            <a:solidFill>
              <a:srgbClr val="F89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Rectángulo 15">
              <a:extLst>
                <a:ext uri="{FF2B5EF4-FFF2-40B4-BE49-F238E27FC236}">
                  <a16:creationId xmlns:a16="http://schemas.microsoft.com/office/drawing/2014/main" xmlns="" id="{B6FE7CF5-90DE-442C-BFBA-FFC133973FD8}"/>
                </a:ext>
              </a:extLst>
            </p:cNvPr>
            <p:cNvSpPr/>
            <p:nvPr userDrawn="1"/>
          </p:nvSpPr>
          <p:spPr>
            <a:xfrm>
              <a:off x="7194571" y="368592"/>
              <a:ext cx="612000" cy="180000"/>
            </a:xfrm>
            <a:prstGeom prst="rect">
              <a:avLst/>
            </a:prstGeom>
            <a:solidFill>
              <a:srgbClr val="BF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Rectángulo 16">
              <a:extLst>
                <a:ext uri="{FF2B5EF4-FFF2-40B4-BE49-F238E27FC236}">
                  <a16:creationId xmlns:a16="http://schemas.microsoft.com/office/drawing/2014/main" xmlns="" id="{1248E5C9-9E56-419A-B7FA-A1CE2DE437A7}"/>
                </a:ext>
              </a:extLst>
            </p:cNvPr>
            <p:cNvSpPr/>
            <p:nvPr userDrawn="1"/>
          </p:nvSpPr>
          <p:spPr>
            <a:xfrm>
              <a:off x="7804463" y="368592"/>
              <a:ext cx="612000" cy="180000"/>
            </a:xfrm>
            <a:prstGeom prst="rect">
              <a:avLst/>
            </a:prstGeom>
            <a:solidFill>
              <a:srgbClr val="427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 name="Rectángulo 17">
              <a:extLst>
                <a:ext uri="{FF2B5EF4-FFF2-40B4-BE49-F238E27FC236}">
                  <a16:creationId xmlns:a16="http://schemas.microsoft.com/office/drawing/2014/main" xmlns="" id="{FD8F3EB1-2D70-4CBD-AA8E-94291753D08B}"/>
                </a:ext>
              </a:extLst>
            </p:cNvPr>
            <p:cNvSpPr/>
            <p:nvPr userDrawn="1"/>
          </p:nvSpPr>
          <p:spPr>
            <a:xfrm>
              <a:off x="8414355" y="368592"/>
              <a:ext cx="612000" cy="180000"/>
            </a:xfrm>
            <a:prstGeom prst="rect">
              <a:avLst/>
            </a:prstGeom>
            <a:solidFill>
              <a:srgbClr val="1E9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9" name="Rectángulo 18">
              <a:extLst>
                <a:ext uri="{FF2B5EF4-FFF2-40B4-BE49-F238E27FC236}">
                  <a16:creationId xmlns:a16="http://schemas.microsoft.com/office/drawing/2014/main" xmlns="" id="{4BAC58BE-5516-4CAD-BED0-2A4D6525384E}"/>
                </a:ext>
              </a:extLst>
            </p:cNvPr>
            <p:cNvSpPr/>
            <p:nvPr userDrawn="1"/>
          </p:nvSpPr>
          <p:spPr>
            <a:xfrm>
              <a:off x="9024247" y="368592"/>
              <a:ext cx="612000" cy="180000"/>
            </a:xfrm>
            <a:prstGeom prst="rect">
              <a:avLst/>
            </a:prstGeom>
            <a:solidFill>
              <a:srgbClr val="59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Rectángulo 19">
              <a:extLst>
                <a:ext uri="{FF2B5EF4-FFF2-40B4-BE49-F238E27FC236}">
                  <a16:creationId xmlns:a16="http://schemas.microsoft.com/office/drawing/2014/main" xmlns="" id="{A00A5457-AE85-46CE-8D25-1A50685C7CFB}"/>
                </a:ext>
              </a:extLst>
            </p:cNvPr>
            <p:cNvSpPr/>
            <p:nvPr userDrawn="1"/>
          </p:nvSpPr>
          <p:spPr>
            <a:xfrm>
              <a:off x="9634139" y="368592"/>
              <a:ext cx="612000" cy="180000"/>
            </a:xfrm>
            <a:prstGeom prst="rect">
              <a:avLst/>
            </a:prstGeom>
            <a:solidFill>
              <a:srgbClr val="126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1" name="Rectángulo 20">
              <a:extLst>
                <a:ext uri="{FF2B5EF4-FFF2-40B4-BE49-F238E27FC236}">
                  <a16:creationId xmlns:a16="http://schemas.microsoft.com/office/drawing/2014/main" xmlns="" id="{66B033CB-0E07-4F4C-8A91-E8018D57A4FF}"/>
                </a:ext>
              </a:extLst>
            </p:cNvPr>
            <p:cNvSpPr/>
            <p:nvPr userDrawn="1"/>
          </p:nvSpPr>
          <p:spPr>
            <a:xfrm>
              <a:off x="10244029" y="368592"/>
              <a:ext cx="612000" cy="180000"/>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30" name="Título 2">
            <a:extLst>
              <a:ext uri="{FF2B5EF4-FFF2-40B4-BE49-F238E27FC236}">
                <a16:creationId xmlns:a16="http://schemas.microsoft.com/office/drawing/2014/main" xmlns="" id="{7FE035A0-392F-4CE5-BD80-FCC5B6C07508}"/>
              </a:ext>
            </a:extLst>
          </p:cNvPr>
          <p:cNvSpPr txBox="1">
            <a:spLocks/>
          </p:cNvSpPr>
          <p:nvPr/>
        </p:nvSpPr>
        <p:spPr>
          <a:xfrm>
            <a:off x="1222412" y="-25001"/>
            <a:ext cx="109728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a:solidFill>
                  <a:schemeClr val="accent1"/>
                </a:solidFill>
              </a:rPr>
              <a:t>“</a:t>
            </a:r>
            <a:r>
              <a:rPr lang="es-CO" b="1" dirty="0">
                <a:solidFill>
                  <a:schemeClr val="accent1"/>
                </a:solidFill>
              </a:rPr>
              <a:t>Institucionalidad y gobernanza </a:t>
            </a:r>
            <a:r>
              <a:rPr lang="es-CO" b="1" dirty="0" smtClean="0">
                <a:solidFill>
                  <a:schemeClr val="accent1"/>
                </a:solidFill>
              </a:rPr>
              <a:t>ambiental”</a:t>
            </a:r>
            <a:endParaRPr lang="es-MX" sz="4000" b="1" dirty="0">
              <a:solidFill>
                <a:schemeClr val="accent1"/>
              </a:solidFill>
              <a:latin typeface="Tw Cen MT" panose="020B0602020104020603" pitchFamily="34" charset="0"/>
            </a:endParaRPr>
          </a:p>
        </p:txBody>
      </p:sp>
      <p:pic>
        <p:nvPicPr>
          <p:cNvPr id="27" name="Shape 84"/>
          <p:cNvPicPr preferRelativeResize="0"/>
          <p:nvPr/>
        </p:nvPicPr>
        <p:blipFill rotWithShape="1">
          <a:blip r:embed="rId3">
            <a:alphaModFix/>
          </a:blip>
          <a:srcRect l="18219" r="19900"/>
          <a:stretch/>
        </p:blipFill>
        <p:spPr>
          <a:xfrm>
            <a:off x="339306" y="202970"/>
            <a:ext cx="1329969" cy="1077519"/>
          </a:xfrm>
          <a:prstGeom prst="rect">
            <a:avLst/>
          </a:prstGeom>
          <a:noFill/>
          <a:ln>
            <a:noFill/>
          </a:ln>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001" t="45956" r="39954" b="30331"/>
          <a:stretch/>
        </p:blipFill>
        <p:spPr bwMode="auto">
          <a:xfrm>
            <a:off x="1821730" y="1365980"/>
            <a:ext cx="7682327" cy="2224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23 CuadroTexto"/>
          <p:cNvSpPr txBox="1"/>
          <p:nvPr/>
        </p:nvSpPr>
        <p:spPr>
          <a:xfrm>
            <a:off x="174774" y="3635659"/>
            <a:ext cx="11751567"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Tx/>
              <a:buChar char="-"/>
            </a:pPr>
            <a:r>
              <a:rPr lang="es-CO" sz="2400" dirty="0" smtClean="0"/>
              <a:t>Gobernanza/Gobernabilidad: Uso teórico y </a:t>
            </a:r>
            <a:r>
              <a:rPr lang="es-CO" sz="2400" dirty="0"/>
              <a:t>práctico en distintos contextos por distintos actores en Colombia (</a:t>
            </a:r>
            <a:r>
              <a:rPr lang="es-CO" sz="2400" dirty="0" err="1"/>
              <a:t>Launay</a:t>
            </a:r>
            <a:r>
              <a:rPr lang="es-CO" sz="2400" dirty="0"/>
              <a:t>-Gama, 2006</a:t>
            </a:r>
            <a:r>
              <a:rPr lang="es-CO" sz="2400" dirty="0" smtClean="0"/>
              <a:t>)</a:t>
            </a:r>
          </a:p>
          <a:p>
            <a:pPr marL="342900" indent="-342900">
              <a:buFontTx/>
              <a:buChar char="-"/>
            </a:pPr>
            <a:r>
              <a:rPr lang="es-CO" sz="2400" dirty="0" smtClean="0"/>
              <a:t>La </a:t>
            </a:r>
            <a:r>
              <a:rPr lang="es-CO" sz="2400" dirty="0"/>
              <a:t>presencia diferenciada del Estado (González &amp; Otero, 2006</a:t>
            </a:r>
            <a:r>
              <a:rPr lang="es-CO" sz="2400" dirty="0" smtClean="0"/>
              <a:t>), </a:t>
            </a:r>
            <a:r>
              <a:rPr lang="es-CO" sz="2400" dirty="0"/>
              <a:t>la complejidad del territorio (</a:t>
            </a:r>
            <a:r>
              <a:rPr lang="es-CO" sz="2400" dirty="0" err="1"/>
              <a:t>Carrizosa</a:t>
            </a:r>
            <a:r>
              <a:rPr lang="es-CO" sz="2400" dirty="0" smtClean="0"/>
              <a:t>) y nuestra historia.</a:t>
            </a:r>
          </a:p>
          <a:p>
            <a:pPr marL="342900" indent="-342900">
              <a:buFontTx/>
              <a:buChar char="-"/>
            </a:pPr>
            <a:r>
              <a:rPr lang="es-CO" sz="2400" dirty="0" smtClean="0"/>
              <a:t>Constitución del 91 y el modelo neoliberal (Vásquez, 2006).</a:t>
            </a:r>
          </a:p>
          <a:p>
            <a:pPr marL="342900" indent="-342900">
              <a:buFontTx/>
              <a:buChar char="-"/>
            </a:pPr>
            <a:r>
              <a:rPr lang="es-CO" sz="2400" dirty="0" smtClean="0"/>
              <a:t>Descentralización, gobernabilidad local y violencia (Torres, 2006).</a:t>
            </a:r>
          </a:p>
          <a:p>
            <a:pPr marL="342900" indent="-342900">
              <a:buFontTx/>
              <a:buChar char="-"/>
            </a:pPr>
            <a:r>
              <a:rPr lang="es-CO" sz="2400" dirty="0"/>
              <a:t>Mecanismos de participación ciudadana y el rol de la sociedad civil: por una participación activa y </a:t>
            </a:r>
            <a:r>
              <a:rPr lang="es-CO" sz="2400" dirty="0" smtClean="0"/>
              <a:t>constructiva</a:t>
            </a:r>
            <a:endParaRPr lang="es-CO" sz="2400" dirty="0"/>
          </a:p>
        </p:txBody>
      </p:sp>
    </p:spTree>
    <p:extLst>
      <p:ext uri="{BB962C8B-B14F-4D97-AF65-F5344CB8AC3E}">
        <p14:creationId xmlns:p14="http://schemas.microsoft.com/office/powerpoint/2010/main" val="251974691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1DB8C19B-BAAF-4E46-AB20-39600F7D600C}"/>
              </a:ext>
            </a:extLst>
          </p:cNvPr>
          <p:cNvGrpSpPr/>
          <p:nvPr/>
        </p:nvGrpSpPr>
        <p:grpSpPr>
          <a:xfrm>
            <a:off x="1821730" y="984772"/>
            <a:ext cx="10370270" cy="180000"/>
            <a:chOff x="485759" y="368592"/>
            <a:chExt cx="10370270" cy="180000"/>
          </a:xfrm>
        </p:grpSpPr>
        <p:sp>
          <p:nvSpPr>
            <p:cNvPr id="5" name="Rectángulo 4">
              <a:extLst>
                <a:ext uri="{FF2B5EF4-FFF2-40B4-BE49-F238E27FC236}">
                  <a16:creationId xmlns:a16="http://schemas.microsoft.com/office/drawing/2014/main" xmlns="" id="{ED99EC31-99BE-4E9D-85E8-20D0E6478231}"/>
                </a:ext>
              </a:extLst>
            </p:cNvPr>
            <p:cNvSpPr/>
            <p:nvPr userDrawn="1"/>
          </p:nvSpPr>
          <p:spPr>
            <a:xfrm>
              <a:off x="485759" y="368592"/>
              <a:ext cx="612000" cy="180000"/>
            </a:xfrm>
            <a:prstGeom prst="rect">
              <a:avLst/>
            </a:prstGeom>
            <a:solidFill>
              <a:srgbClr val="E92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Rectángulo 5">
              <a:extLst>
                <a:ext uri="{FF2B5EF4-FFF2-40B4-BE49-F238E27FC236}">
                  <a16:creationId xmlns:a16="http://schemas.microsoft.com/office/drawing/2014/main" xmlns="" id="{46758230-1B21-4839-991E-B0D104E12C7D}"/>
                </a:ext>
              </a:extLst>
            </p:cNvPr>
            <p:cNvSpPr/>
            <p:nvPr userDrawn="1"/>
          </p:nvSpPr>
          <p:spPr>
            <a:xfrm>
              <a:off x="1095651" y="368592"/>
              <a:ext cx="612000" cy="180000"/>
            </a:xfrm>
            <a:prstGeom prst="rect">
              <a:avLst/>
            </a:prstGeom>
            <a:solidFill>
              <a:srgbClr val="DCA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Rectángulo 6">
              <a:extLst>
                <a:ext uri="{FF2B5EF4-FFF2-40B4-BE49-F238E27FC236}">
                  <a16:creationId xmlns:a16="http://schemas.microsoft.com/office/drawing/2014/main" xmlns="" id="{BED7D344-F8EC-4015-8025-E266936AA8A8}"/>
                </a:ext>
              </a:extLst>
            </p:cNvPr>
            <p:cNvSpPr/>
            <p:nvPr userDrawn="1"/>
          </p:nvSpPr>
          <p:spPr>
            <a:xfrm>
              <a:off x="1705543" y="368592"/>
              <a:ext cx="612000" cy="180000"/>
            </a:xfrm>
            <a:prstGeom prst="rect">
              <a:avLst/>
            </a:prstGeom>
            <a:solidFill>
              <a:srgbClr val="4CA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Rectángulo 7">
              <a:extLst>
                <a:ext uri="{FF2B5EF4-FFF2-40B4-BE49-F238E27FC236}">
                  <a16:creationId xmlns:a16="http://schemas.microsoft.com/office/drawing/2014/main" xmlns="" id="{DA23AC35-8B8C-4AE5-A18B-53E5A4C30355}"/>
                </a:ext>
              </a:extLst>
            </p:cNvPr>
            <p:cNvSpPr/>
            <p:nvPr userDrawn="1"/>
          </p:nvSpPr>
          <p:spPr>
            <a:xfrm>
              <a:off x="2315435" y="368592"/>
              <a:ext cx="612000" cy="180000"/>
            </a:xfrm>
            <a:prstGeom prst="rect">
              <a:avLst/>
            </a:prstGeom>
            <a:solidFill>
              <a:srgbClr val="C5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Rectángulo 8">
              <a:extLst>
                <a:ext uri="{FF2B5EF4-FFF2-40B4-BE49-F238E27FC236}">
                  <a16:creationId xmlns:a16="http://schemas.microsoft.com/office/drawing/2014/main" xmlns="" id="{5EA9039A-A650-466A-AECC-ECA5CC4BF3CB}"/>
                </a:ext>
              </a:extLst>
            </p:cNvPr>
            <p:cNvSpPr/>
            <p:nvPr userDrawn="1"/>
          </p:nvSpPr>
          <p:spPr>
            <a:xfrm>
              <a:off x="2925327" y="368592"/>
              <a:ext cx="612000" cy="180000"/>
            </a:xfrm>
            <a:prstGeom prst="rect">
              <a:avLst/>
            </a:prstGeom>
            <a:solidFill>
              <a:srgbClr val="EF4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Rectángulo 9">
              <a:extLst>
                <a:ext uri="{FF2B5EF4-FFF2-40B4-BE49-F238E27FC236}">
                  <a16:creationId xmlns:a16="http://schemas.microsoft.com/office/drawing/2014/main" xmlns="" id="{BF02DDD3-440B-4194-8D54-C884859CABB7}"/>
                </a:ext>
              </a:extLst>
            </p:cNvPr>
            <p:cNvSpPr/>
            <p:nvPr userDrawn="1"/>
          </p:nvSpPr>
          <p:spPr>
            <a:xfrm>
              <a:off x="3535219" y="368592"/>
              <a:ext cx="612000" cy="180000"/>
            </a:xfrm>
            <a:prstGeom prst="rect">
              <a:avLst/>
            </a:prstGeom>
            <a:solidFill>
              <a:srgbClr val="27B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Rectángulo 10">
              <a:extLst>
                <a:ext uri="{FF2B5EF4-FFF2-40B4-BE49-F238E27FC236}">
                  <a16:creationId xmlns:a16="http://schemas.microsoft.com/office/drawing/2014/main" xmlns="" id="{5F4E5AB4-067E-46AE-96D5-A7E8E3447B5B}"/>
                </a:ext>
              </a:extLst>
            </p:cNvPr>
            <p:cNvSpPr/>
            <p:nvPr userDrawn="1"/>
          </p:nvSpPr>
          <p:spPr>
            <a:xfrm>
              <a:off x="4145111" y="368592"/>
              <a:ext cx="612000" cy="180000"/>
            </a:xfrm>
            <a:prstGeom prst="rect">
              <a:avLst/>
            </a:prstGeom>
            <a:solidFill>
              <a:srgbClr val="FBC4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Rectángulo 11">
              <a:extLst>
                <a:ext uri="{FF2B5EF4-FFF2-40B4-BE49-F238E27FC236}">
                  <a16:creationId xmlns:a16="http://schemas.microsoft.com/office/drawing/2014/main" xmlns="" id="{B7D991BD-EFAC-4BAC-89D4-33830DDAAFAA}"/>
                </a:ext>
              </a:extLst>
            </p:cNvPr>
            <p:cNvSpPr/>
            <p:nvPr userDrawn="1"/>
          </p:nvSpPr>
          <p:spPr>
            <a:xfrm>
              <a:off x="4755003" y="368592"/>
              <a:ext cx="612000" cy="180000"/>
            </a:xfrm>
            <a:prstGeom prst="rect">
              <a:avLst/>
            </a:prstGeom>
            <a:solidFill>
              <a:srgbClr val="A3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3" name="Rectángulo 12">
              <a:extLst>
                <a:ext uri="{FF2B5EF4-FFF2-40B4-BE49-F238E27FC236}">
                  <a16:creationId xmlns:a16="http://schemas.microsoft.com/office/drawing/2014/main" xmlns="" id="{D141B623-68C7-4276-A023-BBCEA761B7A8}"/>
                </a:ext>
              </a:extLst>
            </p:cNvPr>
            <p:cNvSpPr/>
            <p:nvPr userDrawn="1"/>
          </p:nvSpPr>
          <p:spPr>
            <a:xfrm>
              <a:off x="5364895" y="368592"/>
              <a:ext cx="612000" cy="180000"/>
            </a:xfrm>
            <a:prstGeom prst="rect">
              <a:avLst/>
            </a:prstGeom>
            <a:solidFill>
              <a:srgbClr val="F26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Rectángulo 13">
              <a:extLst>
                <a:ext uri="{FF2B5EF4-FFF2-40B4-BE49-F238E27FC236}">
                  <a16:creationId xmlns:a16="http://schemas.microsoft.com/office/drawing/2014/main" xmlns="" id="{2AFB0F55-A750-4908-81F1-9F820E517662}"/>
                </a:ext>
              </a:extLst>
            </p:cNvPr>
            <p:cNvSpPr/>
            <p:nvPr userDrawn="1"/>
          </p:nvSpPr>
          <p:spPr>
            <a:xfrm>
              <a:off x="5974787" y="368592"/>
              <a:ext cx="612000" cy="180000"/>
            </a:xfrm>
            <a:prstGeom prst="rect">
              <a:avLst/>
            </a:prstGeom>
            <a:solidFill>
              <a:srgbClr val="DD1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Rectángulo 14">
              <a:extLst>
                <a:ext uri="{FF2B5EF4-FFF2-40B4-BE49-F238E27FC236}">
                  <a16:creationId xmlns:a16="http://schemas.microsoft.com/office/drawing/2014/main" xmlns="" id="{C126A821-38A9-4010-A1D9-BE1E042B1166}"/>
                </a:ext>
              </a:extLst>
            </p:cNvPr>
            <p:cNvSpPr/>
            <p:nvPr userDrawn="1"/>
          </p:nvSpPr>
          <p:spPr>
            <a:xfrm>
              <a:off x="6584679" y="368592"/>
              <a:ext cx="612000" cy="180000"/>
            </a:xfrm>
            <a:prstGeom prst="rect">
              <a:avLst/>
            </a:prstGeom>
            <a:solidFill>
              <a:srgbClr val="F89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Rectángulo 15">
              <a:extLst>
                <a:ext uri="{FF2B5EF4-FFF2-40B4-BE49-F238E27FC236}">
                  <a16:creationId xmlns:a16="http://schemas.microsoft.com/office/drawing/2014/main" xmlns="" id="{B6FE7CF5-90DE-442C-BFBA-FFC133973FD8}"/>
                </a:ext>
              </a:extLst>
            </p:cNvPr>
            <p:cNvSpPr/>
            <p:nvPr userDrawn="1"/>
          </p:nvSpPr>
          <p:spPr>
            <a:xfrm>
              <a:off x="7194571" y="368592"/>
              <a:ext cx="612000" cy="180000"/>
            </a:xfrm>
            <a:prstGeom prst="rect">
              <a:avLst/>
            </a:prstGeom>
            <a:solidFill>
              <a:srgbClr val="BF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Rectángulo 16">
              <a:extLst>
                <a:ext uri="{FF2B5EF4-FFF2-40B4-BE49-F238E27FC236}">
                  <a16:creationId xmlns:a16="http://schemas.microsoft.com/office/drawing/2014/main" xmlns="" id="{1248E5C9-9E56-419A-B7FA-A1CE2DE437A7}"/>
                </a:ext>
              </a:extLst>
            </p:cNvPr>
            <p:cNvSpPr/>
            <p:nvPr userDrawn="1"/>
          </p:nvSpPr>
          <p:spPr>
            <a:xfrm>
              <a:off x="7804463" y="368592"/>
              <a:ext cx="612000" cy="180000"/>
            </a:xfrm>
            <a:prstGeom prst="rect">
              <a:avLst/>
            </a:prstGeom>
            <a:solidFill>
              <a:srgbClr val="427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 name="Rectángulo 17">
              <a:extLst>
                <a:ext uri="{FF2B5EF4-FFF2-40B4-BE49-F238E27FC236}">
                  <a16:creationId xmlns:a16="http://schemas.microsoft.com/office/drawing/2014/main" xmlns="" id="{FD8F3EB1-2D70-4CBD-AA8E-94291753D08B}"/>
                </a:ext>
              </a:extLst>
            </p:cNvPr>
            <p:cNvSpPr/>
            <p:nvPr userDrawn="1"/>
          </p:nvSpPr>
          <p:spPr>
            <a:xfrm>
              <a:off x="8414355" y="368592"/>
              <a:ext cx="612000" cy="180000"/>
            </a:xfrm>
            <a:prstGeom prst="rect">
              <a:avLst/>
            </a:prstGeom>
            <a:solidFill>
              <a:srgbClr val="1E9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9" name="Rectángulo 18">
              <a:extLst>
                <a:ext uri="{FF2B5EF4-FFF2-40B4-BE49-F238E27FC236}">
                  <a16:creationId xmlns:a16="http://schemas.microsoft.com/office/drawing/2014/main" xmlns="" id="{4BAC58BE-5516-4CAD-BED0-2A4D6525384E}"/>
                </a:ext>
              </a:extLst>
            </p:cNvPr>
            <p:cNvSpPr/>
            <p:nvPr userDrawn="1"/>
          </p:nvSpPr>
          <p:spPr>
            <a:xfrm>
              <a:off x="9024247" y="368592"/>
              <a:ext cx="612000" cy="180000"/>
            </a:xfrm>
            <a:prstGeom prst="rect">
              <a:avLst/>
            </a:prstGeom>
            <a:solidFill>
              <a:srgbClr val="59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Rectángulo 19">
              <a:extLst>
                <a:ext uri="{FF2B5EF4-FFF2-40B4-BE49-F238E27FC236}">
                  <a16:creationId xmlns:a16="http://schemas.microsoft.com/office/drawing/2014/main" xmlns="" id="{A00A5457-AE85-46CE-8D25-1A50685C7CFB}"/>
                </a:ext>
              </a:extLst>
            </p:cNvPr>
            <p:cNvSpPr/>
            <p:nvPr userDrawn="1"/>
          </p:nvSpPr>
          <p:spPr>
            <a:xfrm>
              <a:off x="9634139" y="368592"/>
              <a:ext cx="612000" cy="180000"/>
            </a:xfrm>
            <a:prstGeom prst="rect">
              <a:avLst/>
            </a:prstGeom>
            <a:solidFill>
              <a:srgbClr val="126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1" name="Rectángulo 20">
              <a:extLst>
                <a:ext uri="{FF2B5EF4-FFF2-40B4-BE49-F238E27FC236}">
                  <a16:creationId xmlns:a16="http://schemas.microsoft.com/office/drawing/2014/main" xmlns="" id="{66B033CB-0E07-4F4C-8A91-E8018D57A4FF}"/>
                </a:ext>
              </a:extLst>
            </p:cNvPr>
            <p:cNvSpPr/>
            <p:nvPr userDrawn="1"/>
          </p:nvSpPr>
          <p:spPr>
            <a:xfrm>
              <a:off x="10244029" y="368592"/>
              <a:ext cx="612000" cy="180000"/>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30" name="Título 2">
            <a:extLst>
              <a:ext uri="{FF2B5EF4-FFF2-40B4-BE49-F238E27FC236}">
                <a16:creationId xmlns:a16="http://schemas.microsoft.com/office/drawing/2014/main" xmlns="" id="{7FE035A0-392F-4CE5-BD80-FCC5B6C07508}"/>
              </a:ext>
            </a:extLst>
          </p:cNvPr>
          <p:cNvSpPr txBox="1">
            <a:spLocks/>
          </p:cNvSpPr>
          <p:nvPr/>
        </p:nvSpPr>
        <p:spPr>
          <a:xfrm>
            <a:off x="1222412" y="-25001"/>
            <a:ext cx="109728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a:solidFill>
                  <a:schemeClr val="accent1"/>
                </a:solidFill>
              </a:rPr>
              <a:t>“</a:t>
            </a:r>
            <a:r>
              <a:rPr lang="es-CO" b="1" dirty="0">
                <a:solidFill>
                  <a:schemeClr val="accent1"/>
                </a:solidFill>
              </a:rPr>
              <a:t>Institucionalidad y gobernanza </a:t>
            </a:r>
            <a:r>
              <a:rPr lang="es-CO" b="1" dirty="0" smtClean="0">
                <a:solidFill>
                  <a:schemeClr val="accent1"/>
                </a:solidFill>
              </a:rPr>
              <a:t>ambiental”</a:t>
            </a:r>
            <a:endParaRPr lang="es-MX" sz="4000" b="1" dirty="0">
              <a:solidFill>
                <a:schemeClr val="accent1"/>
              </a:solidFill>
              <a:latin typeface="Tw Cen MT" panose="020B0602020104020603" pitchFamily="34" charset="0"/>
            </a:endParaRPr>
          </a:p>
        </p:txBody>
      </p:sp>
      <p:pic>
        <p:nvPicPr>
          <p:cNvPr id="27" name="Shape 84"/>
          <p:cNvPicPr preferRelativeResize="0"/>
          <p:nvPr/>
        </p:nvPicPr>
        <p:blipFill rotWithShape="1">
          <a:blip r:embed="rId3">
            <a:alphaModFix/>
          </a:blip>
          <a:srcRect l="18219" r="19900"/>
          <a:stretch/>
        </p:blipFill>
        <p:spPr>
          <a:xfrm>
            <a:off x="339306" y="202970"/>
            <a:ext cx="1329969" cy="1077519"/>
          </a:xfrm>
          <a:prstGeom prst="rect">
            <a:avLst/>
          </a:prstGeom>
          <a:noFill/>
          <a:ln>
            <a:noFill/>
          </a:ln>
        </p:spPr>
      </p:pic>
      <p:sp>
        <p:nvSpPr>
          <p:cNvPr id="26" name="Rectángulo 25"/>
          <p:cNvSpPr/>
          <p:nvPr/>
        </p:nvSpPr>
        <p:spPr>
          <a:xfrm>
            <a:off x="339306" y="1450784"/>
            <a:ext cx="11693037" cy="646331"/>
          </a:xfrm>
          <a:prstGeom prst="rect">
            <a:avLst/>
          </a:prstGeom>
        </p:spPr>
        <p:txBody>
          <a:bodyPr wrap="square">
            <a:spAutoFit/>
          </a:bodyPr>
          <a:lstStyle/>
          <a:p>
            <a:pPr algn="ctr"/>
            <a:r>
              <a:rPr lang="es-CO" sz="3600" dirty="0" smtClean="0">
                <a:solidFill>
                  <a:schemeClr val="accent1">
                    <a:lumMod val="75000"/>
                  </a:schemeClr>
                </a:solidFill>
              </a:rPr>
              <a:t>La institucionalidad ambiental en Colombia: ¿mejor o peor?</a:t>
            </a:r>
            <a:endParaRPr lang="es-CO" sz="3600" dirty="0">
              <a:solidFill>
                <a:schemeClr val="accent1">
                  <a:lumMod val="75000"/>
                </a:schemeClr>
              </a:solidFill>
            </a:endParaRPr>
          </a:p>
        </p:txBody>
      </p:sp>
      <p:sp>
        <p:nvSpPr>
          <p:cNvPr id="2" name="Rectángulo 1"/>
          <p:cNvSpPr/>
          <p:nvPr/>
        </p:nvSpPr>
        <p:spPr>
          <a:xfrm>
            <a:off x="2800153" y="3563336"/>
            <a:ext cx="1826990" cy="1600438"/>
          </a:xfrm>
          <a:prstGeom prst="rect">
            <a:avLst/>
          </a:prstGeom>
        </p:spPr>
        <p:txBody>
          <a:bodyPr wrap="square">
            <a:spAutoFit/>
          </a:bodyPr>
          <a:lstStyle/>
          <a:p>
            <a:pPr algn="ctr"/>
            <a:r>
              <a:rPr lang="es-ES" sz="1400" dirty="0">
                <a:solidFill>
                  <a:schemeClr val="accent1">
                    <a:lumMod val="75000"/>
                  </a:schemeClr>
                </a:solidFill>
                <a:latin typeface="Arial" panose="020B0604020202020204" pitchFamily="34" charset="0"/>
                <a:cs typeface="Arial" panose="020B0604020202020204" pitchFamily="34" charset="0"/>
              </a:rPr>
              <a:t>Código Nacional de los Recursos Naturales Renovables y </a:t>
            </a:r>
            <a:r>
              <a:rPr lang="es-ES" sz="1400" dirty="0" smtClean="0">
                <a:solidFill>
                  <a:schemeClr val="accent1">
                    <a:lumMod val="75000"/>
                  </a:schemeClr>
                </a:solidFill>
                <a:latin typeface="Arial" panose="020B0604020202020204" pitchFamily="34" charset="0"/>
                <a:cs typeface="Arial" panose="020B0604020202020204" pitchFamily="34" charset="0"/>
              </a:rPr>
              <a:t>de Protección </a:t>
            </a:r>
            <a:r>
              <a:rPr lang="es-ES" sz="1400" dirty="0">
                <a:solidFill>
                  <a:schemeClr val="accent1">
                    <a:lumMod val="75000"/>
                  </a:schemeClr>
                </a:solidFill>
                <a:latin typeface="Arial" panose="020B0604020202020204" pitchFamily="34" charset="0"/>
                <a:cs typeface="Arial" panose="020B0604020202020204" pitchFamily="34" charset="0"/>
              </a:rPr>
              <a:t>al </a:t>
            </a:r>
            <a:r>
              <a:rPr lang="es-ES" sz="1400" dirty="0" smtClean="0">
                <a:solidFill>
                  <a:schemeClr val="accent1">
                    <a:lumMod val="75000"/>
                  </a:schemeClr>
                </a:solidFill>
                <a:latin typeface="Arial" panose="020B0604020202020204" pitchFamily="34" charset="0"/>
                <a:cs typeface="Arial" panose="020B0604020202020204" pitchFamily="34" charset="0"/>
              </a:rPr>
              <a:t>Medio Ambiente (Decreto Ley 2811)</a:t>
            </a:r>
            <a:endParaRPr lang="es-ES" sz="1400" dirty="0">
              <a:solidFill>
                <a:schemeClr val="accent1">
                  <a:lumMod val="75000"/>
                </a:schemeClr>
              </a:solidFill>
              <a:latin typeface="Arial" panose="020B0604020202020204" pitchFamily="34" charset="0"/>
              <a:cs typeface="Arial" panose="020B0604020202020204" pitchFamily="34" charset="0"/>
            </a:endParaRPr>
          </a:p>
        </p:txBody>
      </p:sp>
      <p:sp>
        <p:nvSpPr>
          <p:cNvPr id="3" name="Rectángulo 2"/>
          <p:cNvSpPr/>
          <p:nvPr/>
        </p:nvSpPr>
        <p:spPr>
          <a:xfrm>
            <a:off x="7185170" y="4430926"/>
            <a:ext cx="1243185" cy="738664"/>
          </a:xfrm>
          <a:prstGeom prst="rect">
            <a:avLst/>
          </a:prstGeom>
        </p:spPr>
        <p:txBody>
          <a:bodyPr wrap="square">
            <a:spAutoFit/>
          </a:bodyPr>
          <a:lstStyle/>
          <a:p>
            <a:pPr algn="ctr"/>
            <a:r>
              <a:rPr lang="es-CO" sz="1400" dirty="0" smtClean="0">
                <a:solidFill>
                  <a:schemeClr val="accent1">
                    <a:lumMod val="75000"/>
                  </a:schemeClr>
                </a:solidFill>
                <a:latin typeface="Arial" panose="020B0604020202020204" pitchFamily="34" charset="0"/>
                <a:cs typeface="Arial" panose="020B0604020202020204" pitchFamily="34" charset="0"/>
              </a:rPr>
              <a:t>Ley general ambiental de Colombia</a:t>
            </a:r>
            <a:endParaRPr lang="es-CO" sz="1400" dirty="0">
              <a:solidFill>
                <a:schemeClr val="accent1">
                  <a:lumMod val="75000"/>
                </a:schemeClr>
              </a:solidFill>
              <a:latin typeface="Arial" panose="020B0604020202020204" pitchFamily="34" charset="0"/>
              <a:cs typeface="Arial" panose="020B0604020202020204" pitchFamily="34" charset="0"/>
            </a:endParaRPr>
          </a:p>
        </p:txBody>
      </p:sp>
      <p:sp>
        <p:nvSpPr>
          <p:cNvPr id="28" name="Rectángulo 27"/>
          <p:cNvSpPr/>
          <p:nvPr/>
        </p:nvSpPr>
        <p:spPr>
          <a:xfrm>
            <a:off x="5775178" y="4814022"/>
            <a:ext cx="1283477" cy="307777"/>
          </a:xfrm>
          <a:prstGeom prst="rect">
            <a:avLst/>
          </a:prstGeom>
        </p:spPr>
        <p:txBody>
          <a:bodyPr wrap="square">
            <a:spAutoFit/>
          </a:bodyPr>
          <a:lstStyle/>
          <a:p>
            <a:pPr algn="ctr"/>
            <a:r>
              <a:rPr lang="es-CO" sz="1400" dirty="0" smtClean="0">
                <a:solidFill>
                  <a:schemeClr val="accent1">
                    <a:lumMod val="75000"/>
                  </a:schemeClr>
                </a:solidFill>
                <a:latin typeface="Arial" panose="020B0604020202020204" pitchFamily="34" charset="0"/>
                <a:cs typeface="Arial" panose="020B0604020202020204" pitchFamily="34" charset="0"/>
              </a:rPr>
              <a:t>Constitución</a:t>
            </a:r>
            <a:endParaRPr lang="es-CO" sz="1400" dirty="0">
              <a:solidFill>
                <a:schemeClr val="accent1">
                  <a:lumMod val="75000"/>
                </a:schemeClr>
              </a:solidFill>
              <a:latin typeface="Arial" panose="020B0604020202020204" pitchFamily="34" charset="0"/>
              <a:cs typeface="Arial" panose="020B0604020202020204" pitchFamily="34" charset="0"/>
            </a:endParaRPr>
          </a:p>
        </p:txBody>
      </p:sp>
      <p:sp>
        <p:nvSpPr>
          <p:cNvPr id="22" name="Rectángulo 21"/>
          <p:cNvSpPr/>
          <p:nvPr/>
        </p:nvSpPr>
        <p:spPr>
          <a:xfrm>
            <a:off x="8616362" y="2690520"/>
            <a:ext cx="981270" cy="954107"/>
          </a:xfrm>
          <a:prstGeom prst="rect">
            <a:avLst/>
          </a:prstGeom>
        </p:spPr>
        <p:txBody>
          <a:bodyPr wrap="square">
            <a:spAutoFit/>
          </a:bodyPr>
          <a:lstStyle/>
          <a:p>
            <a:pPr algn="ctr"/>
            <a:r>
              <a:rPr lang="es-CO" sz="1400" dirty="0">
                <a:solidFill>
                  <a:schemeClr val="accent1">
                    <a:lumMod val="75000"/>
                  </a:schemeClr>
                </a:solidFill>
                <a:latin typeface="Arial" panose="020B0604020202020204" pitchFamily="34" charset="0"/>
                <a:cs typeface="Arial" panose="020B0604020202020204" pitchFamily="34" charset="0"/>
              </a:rPr>
              <a:t>Sistema Nacional </a:t>
            </a:r>
            <a:r>
              <a:rPr lang="es-CO" sz="1400" dirty="0" smtClean="0">
                <a:solidFill>
                  <a:schemeClr val="accent1">
                    <a:lumMod val="75000"/>
                  </a:schemeClr>
                </a:solidFill>
                <a:latin typeface="Arial" panose="020B0604020202020204" pitchFamily="34" charset="0"/>
                <a:cs typeface="Arial" panose="020B0604020202020204" pitchFamily="34" charset="0"/>
              </a:rPr>
              <a:t>Ambiental (SINA)</a:t>
            </a:r>
            <a:endParaRPr lang="es-CO" sz="1400" dirty="0">
              <a:solidFill>
                <a:schemeClr val="accent1">
                  <a:lumMod val="75000"/>
                </a:schemeClr>
              </a:solidFill>
              <a:latin typeface="Arial" panose="020B0604020202020204" pitchFamily="34" charset="0"/>
              <a:cs typeface="Arial" panose="020B0604020202020204" pitchFamily="34" charset="0"/>
            </a:endParaRPr>
          </a:p>
        </p:txBody>
      </p:sp>
      <p:sp>
        <p:nvSpPr>
          <p:cNvPr id="31" name="Rectángulo 30"/>
          <p:cNvSpPr/>
          <p:nvPr/>
        </p:nvSpPr>
        <p:spPr>
          <a:xfrm>
            <a:off x="15654" y="3990206"/>
            <a:ext cx="1964159" cy="1169551"/>
          </a:xfrm>
          <a:prstGeom prst="rect">
            <a:avLst/>
          </a:prstGeom>
        </p:spPr>
        <p:txBody>
          <a:bodyPr wrap="square">
            <a:spAutoFit/>
          </a:bodyPr>
          <a:lstStyle/>
          <a:p>
            <a:pPr algn="ctr"/>
            <a:r>
              <a:rPr lang="es-ES" sz="1400" dirty="0">
                <a:solidFill>
                  <a:schemeClr val="accent1">
                    <a:lumMod val="75000"/>
                  </a:schemeClr>
                </a:solidFill>
                <a:latin typeface="Arial" panose="020B0604020202020204" pitchFamily="34" charset="0"/>
                <a:cs typeface="Arial" panose="020B0604020202020204" pitchFamily="34" charset="0"/>
              </a:rPr>
              <a:t>Instituto Nacional para el Desarrollo de los Recursos Naturales Renovables </a:t>
            </a:r>
            <a:r>
              <a:rPr lang="es-ES" sz="1400" dirty="0" smtClean="0">
                <a:solidFill>
                  <a:schemeClr val="accent1">
                    <a:lumMod val="75000"/>
                  </a:schemeClr>
                </a:solidFill>
                <a:latin typeface="Arial" panose="020B0604020202020204" pitchFamily="34" charset="0"/>
                <a:cs typeface="Arial" panose="020B0604020202020204" pitchFamily="34" charset="0"/>
              </a:rPr>
              <a:t> (</a:t>
            </a:r>
            <a:r>
              <a:rPr lang="es-CO" sz="1400" dirty="0" smtClean="0">
                <a:solidFill>
                  <a:schemeClr val="accent1">
                    <a:lumMod val="75000"/>
                  </a:schemeClr>
                </a:solidFill>
                <a:latin typeface="Arial" panose="020B0604020202020204" pitchFamily="34" charset="0"/>
                <a:cs typeface="Arial" panose="020B0604020202020204" pitchFamily="34" charset="0"/>
              </a:rPr>
              <a:t>INDERENA)</a:t>
            </a:r>
            <a:endParaRPr lang="es-CO" sz="1400" dirty="0">
              <a:solidFill>
                <a:schemeClr val="accent1">
                  <a:lumMod val="75000"/>
                </a:schemeClr>
              </a:solidFill>
              <a:latin typeface="Arial" panose="020B0604020202020204" pitchFamily="34" charset="0"/>
              <a:cs typeface="Arial" panose="020B0604020202020204" pitchFamily="34" charset="0"/>
            </a:endParaRPr>
          </a:p>
        </p:txBody>
      </p:sp>
      <p:sp>
        <p:nvSpPr>
          <p:cNvPr id="32" name="Rectángulo 31"/>
          <p:cNvSpPr/>
          <p:nvPr/>
        </p:nvSpPr>
        <p:spPr>
          <a:xfrm>
            <a:off x="9543844" y="2582799"/>
            <a:ext cx="1883871" cy="1169551"/>
          </a:xfrm>
          <a:prstGeom prst="rect">
            <a:avLst/>
          </a:prstGeom>
        </p:spPr>
        <p:txBody>
          <a:bodyPr wrap="square">
            <a:spAutoFit/>
          </a:bodyPr>
          <a:lstStyle/>
          <a:p>
            <a:pPr algn="ctr"/>
            <a:r>
              <a:rPr lang="es-ES" sz="1400" dirty="0" smtClean="0">
                <a:solidFill>
                  <a:schemeClr val="accent1">
                    <a:lumMod val="75000"/>
                  </a:schemeClr>
                </a:solidFill>
                <a:latin typeface="Arial" panose="020B0604020202020204" pitchFamily="34" charset="0"/>
                <a:cs typeface="Arial" panose="020B0604020202020204" pitchFamily="34" charset="0"/>
              </a:rPr>
              <a:t>Ministerio de Medio Ambiente (Ministerio de Ambiente y Desarrollo Sostenible)</a:t>
            </a:r>
            <a:endParaRPr lang="es-CO" sz="1400" dirty="0">
              <a:solidFill>
                <a:schemeClr val="accent1">
                  <a:lumMod val="75000"/>
                </a:schemeClr>
              </a:solidFill>
              <a:latin typeface="Arial" panose="020B0604020202020204" pitchFamily="34" charset="0"/>
              <a:cs typeface="Arial" panose="020B0604020202020204" pitchFamily="34" charset="0"/>
            </a:endParaRPr>
          </a:p>
        </p:txBody>
      </p:sp>
      <p:sp>
        <p:nvSpPr>
          <p:cNvPr id="25" name="Rectángulo 24"/>
          <p:cNvSpPr/>
          <p:nvPr/>
        </p:nvSpPr>
        <p:spPr>
          <a:xfrm>
            <a:off x="7820400" y="5545587"/>
            <a:ext cx="1377389" cy="738664"/>
          </a:xfrm>
          <a:prstGeom prst="rect">
            <a:avLst/>
          </a:prstGeom>
        </p:spPr>
        <p:txBody>
          <a:bodyPr wrap="square">
            <a:spAutoFit/>
          </a:bodyPr>
          <a:lstStyle/>
          <a:p>
            <a:pPr algn="ctr"/>
            <a:r>
              <a:rPr lang="es-ES" sz="1400" dirty="0" smtClean="0">
                <a:solidFill>
                  <a:schemeClr val="accent1">
                    <a:lumMod val="75000"/>
                  </a:schemeClr>
                </a:solidFill>
                <a:latin typeface="Arial" panose="020B0604020202020204" pitchFamily="34" charset="0"/>
                <a:cs typeface="Arial" panose="020B0604020202020204" pitchFamily="34" charset="0"/>
              </a:rPr>
              <a:t>Convenio de </a:t>
            </a:r>
            <a:r>
              <a:rPr lang="es-ES" sz="1400" dirty="0">
                <a:solidFill>
                  <a:schemeClr val="accent1">
                    <a:lumMod val="75000"/>
                  </a:schemeClr>
                </a:solidFill>
                <a:latin typeface="Arial" panose="020B0604020202020204" pitchFamily="34" charset="0"/>
                <a:cs typeface="Arial" panose="020B0604020202020204" pitchFamily="34" charset="0"/>
              </a:rPr>
              <a:t>Diversidad </a:t>
            </a:r>
            <a:r>
              <a:rPr lang="es-ES" sz="1400" dirty="0" smtClean="0">
                <a:solidFill>
                  <a:schemeClr val="accent1">
                    <a:lumMod val="75000"/>
                  </a:schemeClr>
                </a:solidFill>
                <a:latin typeface="Arial" panose="020B0604020202020204" pitchFamily="34" charset="0"/>
                <a:cs typeface="Arial" panose="020B0604020202020204" pitchFamily="34" charset="0"/>
              </a:rPr>
              <a:t>Biológica</a:t>
            </a:r>
            <a:endParaRPr lang="es-CO" sz="1400" dirty="0">
              <a:solidFill>
                <a:schemeClr val="accent1">
                  <a:lumMod val="75000"/>
                </a:schemeClr>
              </a:solidFill>
              <a:latin typeface="Arial" panose="020B0604020202020204" pitchFamily="34" charset="0"/>
              <a:cs typeface="Arial" panose="020B0604020202020204" pitchFamily="34" charset="0"/>
            </a:endParaRPr>
          </a:p>
        </p:txBody>
      </p:sp>
      <p:sp>
        <p:nvSpPr>
          <p:cNvPr id="33" name="Rectángulo 32"/>
          <p:cNvSpPr/>
          <p:nvPr/>
        </p:nvSpPr>
        <p:spPr>
          <a:xfrm>
            <a:off x="6574233" y="5533106"/>
            <a:ext cx="1111418" cy="954107"/>
          </a:xfrm>
          <a:prstGeom prst="rect">
            <a:avLst/>
          </a:prstGeom>
        </p:spPr>
        <p:txBody>
          <a:bodyPr wrap="square">
            <a:spAutoFit/>
          </a:bodyPr>
          <a:lstStyle/>
          <a:p>
            <a:pPr algn="ctr"/>
            <a:r>
              <a:rPr lang="es-ES" sz="1400" dirty="0" smtClean="0">
                <a:solidFill>
                  <a:schemeClr val="accent1">
                    <a:lumMod val="75000"/>
                  </a:schemeClr>
                </a:solidFill>
                <a:latin typeface="Arial" panose="020B0604020202020204" pitchFamily="34" charset="0"/>
                <a:cs typeface="Arial" panose="020B0604020202020204" pitchFamily="34" charset="0"/>
              </a:rPr>
              <a:t>Cumbre de la Tierra, Rio de Janeiro</a:t>
            </a:r>
            <a:endParaRPr lang="es-CO" sz="1400" dirty="0">
              <a:solidFill>
                <a:schemeClr val="accent1">
                  <a:lumMod val="75000"/>
                </a:schemeClr>
              </a:solidFill>
              <a:latin typeface="Arial" panose="020B0604020202020204" pitchFamily="34" charset="0"/>
              <a:cs typeface="Arial" panose="020B0604020202020204" pitchFamily="34" charset="0"/>
            </a:endParaRPr>
          </a:p>
        </p:txBody>
      </p:sp>
      <p:sp>
        <p:nvSpPr>
          <p:cNvPr id="34" name="Rectángulo 33"/>
          <p:cNvSpPr/>
          <p:nvPr/>
        </p:nvSpPr>
        <p:spPr>
          <a:xfrm>
            <a:off x="4678155" y="5506212"/>
            <a:ext cx="848657" cy="738664"/>
          </a:xfrm>
          <a:prstGeom prst="rect">
            <a:avLst/>
          </a:prstGeom>
        </p:spPr>
        <p:txBody>
          <a:bodyPr wrap="square">
            <a:spAutoFit/>
          </a:bodyPr>
          <a:lstStyle/>
          <a:p>
            <a:pPr algn="ctr"/>
            <a:r>
              <a:rPr lang="es-ES" sz="1400" dirty="0" smtClean="0">
                <a:solidFill>
                  <a:schemeClr val="accent1">
                    <a:lumMod val="75000"/>
                  </a:schemeClr>
                </a:solidFill>
                <a:latin typeface="Arial" panose="020B0604020202020204" pitchFamily="34" charset="0"/>
                <a:cs typeface="Arial" panose="020B0604020202020204" pitchFamily="34" charset="0"/>
              </a:rPr>
              <a:t>Nuestro futuro común</a:t>
            </a:r>
            <a:endParaRPr lang="es-CO" sz="1400" dirty="0">
              <a:solidFill>
                <a:schemeClr val="accent1">
                  <a:lumMod val="75000"/>
                </a:schemeClr>
              </a:solidFill>
              <a:latin typeface="Arial" panose="020B0604020202020204" pitchFamily="34" charset="0"/>
              <a:cs typeface="Arial" panose="020B0604020202020204" pitchFamily="34" charset="0"/>
            </a:endParaRPr>
          </a:p>
        </p:txBody>
      </p:sp>
      <p:sp>
        <p:nvSpPr>
          <p:cNvPr id="35" name="Rectángulo 34"/>
          <p:cNvSpPr/>
          <p:nvPr/>
        </p:nvSpPr>
        <p:spPr>
          <a:xfrm>
            <a:off x="1638589" y="5523144"/>
            <a:ext cx="1525784" cy="954107"/>
          </a:xfrm>
          <a:prstGeom prst="rect">
            <a:avLst/>
          </a:prstGeom>
        </p:spPr>
        <p:txBody>
          <a:bodyPr wrap="square">
            <a:spAutoFit/>
          </a:bodyPr>
          <a:lstStyle/>
          <a:p>
            <a:pPr algn="ctr"/>
            <a:r>
              <a:rPr lang="es-ES" sz="1400" dirty="0" smtClean="0">
                <a:solidFill>
                  <a:schemeClr val="accent1">
                    <a:lumMod val="75000"/>
                  </a:schemeClr>
                </a:solidFill>
                <a:latin typeface="Arial" panose="020B0604020202020204" pitchFamily="34" charset="0"/>
                <a:cs typeface="Arial" panose="020B0604020202020204" pitchFamily="34" charset="0"/>
              </a:rPr>
              <a:t>Conferencia sobre el Medio Humano, Estocolmo</a:t>
            </a:r>
            <a:endParaRPr lang="es-CO" sz="1400" dirty="0">
              <a:solidFill>
                <a:schemeClr val="accent1">
                  <a:lumMod val="75000"/>
                </a:schemeClr>
              </a:solidFill>
              <a:latin typeface="Arial" panose="020B0604020202020204" pitchFamily="34" charset="0"/>
              <a:cs typeface="Arial" panose="020B0604020202020204" pitchFamily="34" charset="0"/>
            </a:endParaRPr>
          </a:p>
        </p:txBody>
      </p:sp>
      <p:sp>
        <p:nvSpPr>
          <p:cNvPr id="37" name="Rectángulo 31"/>
          <p:cNvSpPr/>
          <p:nvPr/>
        </p:nvSpPr>
        <p:spPr>
          <a:xfrm>
            <a:off x="9365752" y="4431243"/>
            <a:ext cx="1042890" cy="738664"/>
          </a:xfrm>
          <a:prstGeom prst="rect">
            <a:avLst/>
          </a:prstGeom>
        </p:spPr>
        <p:txBody>
          <a:bodyPr wrap="square">
            <a:spAutoFit/>
          </a:bodyPr>
          <a:lstStyle/>
          <a:p>
            <a:pPr algn="ctr"/>
            <a:r>
              <a:rPr lang="es-ES" sz="1400" dirty="0" smtClean="0">
                <a:solidFill>
                  <a:schemeClr val="accent1">
                    <a:lumMod val="75000"/>
                  </a:schemeClr>
                </a:solidFill>
                <a:latin typeface="Arial" panose="020B0604020202020204" pitchFamily="34" charset="0"/>
                <a:cs typeface="Arial" panose="020B0604020202020204" pitchFamily="34" charset="0"/>
              </a:rPr>
              <a:t>Foro Nacional Ambiental</a:t>
            </a:r>
            <a:endParaRPr lang="es-CO" sz="1400" dirty="0">
              <a:solidFill>
                <a:schemeClr val="accent1">
                  <a:lumMod val="75000"/>
                </a:schemeClr>
              </a:solidFill>
              <a:latin typeface="Arial" panose="020B0604020202020204" pitchFamily="34" charset="0"/>
              <a:cs typeface="Arial" panose="020B0604020202020204" pitchFamily="34" charset="0"/>
            </a:endParaRPr>
          </a:p>
        </p:txBody>
      </p:sp>
      <p:grpSp>
        <p:nvGrpSpPr>
          <p:cNvPr id="38" name="Grupo 3">
            <a:extLst>
              <a:ext uri="{FF2B5EF4-FFF2-40B4-BE49-F238E27FC236}">
                <a16:creationId xmlns:a16="http://schemas.microsoft.com/office/drawing/2014/main" xmlns="" id="{1DB8C19B-BAAF-4E46-AB20-39600F7D600C}"/>
              </a:ext>
            </a:extLst>
          </p:cNvPr>
          <p:cNvGrpSpPr/>
          <p:nvPr/>
        </p:nvGrpSpPr>
        <p:grpSpPr>
          <a:xfrm>
            <a:off x="0" y="5178351"/>
            <a:ext cx="11580000" cy="348386"/>
            <a:chOff x="485759" y="368592"/>
            <a:chExt cx="10370270" cy="180000"/>
          </a:xfrm>
        </p:grpSpPr>
        <p:sp>
          <p:nvSpPr>
            <p:cNvPr id="39" name="Rectángulo 4">
              <a:extLst>
                <a:ext uri="{FF2B5EF4-FFF2-40B4-BE49-F238E27FC236}">
                  <a16:creationId xmlns:a16="http://schemas.microsoft.com/office/drawing/2014/main" xmlns="" id="{ED99EC31-99BE-4E9D-85E8-20D0E6478231}"/>
                </a:ext>
              </a:extLst>
            </p:cNvPr>
            <p:cNvSpPr/>
            <p:nvPr userDrawn="1"/>
          </p:nvSpPr>
          <p:spPr>
            <a:xfrm>
              <a:off x="485759" y="368592"/>
              <a:ext cx="612000" cy="180000"/>
            </a:xfrm>
            <a:prstGeom prst="rect">
              <a:avLst/>
            </a:prstGeom>
            <a:solidFill>
              <a:srgbClr val="E92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chemeClr val="bg1"/>
                </a:solidFill>
              </a:endParaRPr>
            </a:p>
          </p:txBody>
        </p:sp>
        <p:sp>
          <p:nvSpPr>
            <p:cNvPr id="40" name="Rectángulo 5">
              <a:extLst>
                <a:ext uri="{FF2B5EF4-FFF2-40B4-BE49-F238E27FC236}">
                  <a16:creationId xmlns:a16="http://schemas.microsoft.com/office/drawing/2014/main" xmlns="" id="{46758230-1B21-4839-991E-B0D104E12C7D}"/>
                </a:ext>
              </a:extLst>
            </p:cNvPr>
            <p:cNvSpPr/>
            <p:nvPr userDrawn="1"/>
          </p:nvSpPr>
          <p:spPr>
            <a:xfrm>
              <a:off x="1095651" y="368592"/>
              <a:ext cx="612000" cy="180000"/>
            </a:xfrm>
            <a:prstGeom prst="rect">
              <a:avLst/>
            </a:prstGeom>
            <a:solidFill>
              <a:srgbClr val="DCA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chemeClr val="bg1"/>
                </a:solidFill>
              </a:endParaRPr>
            </a:p>
          </p:txBody>
        </p:sp>
        <p:sp>
          <p:nvSpPr>
            <p:cNvPr id="41" name="Rectángulo 6">
              <a:extLst>
                <a:ext uri="{FF2B5EF4-FFF2-40B4-BE49-F238E27FC236}">
                  <a16:creationId xmlns:a16="http://schemas.microsoft.com/office/drawing/2014/main" xmlns="" id="{BED7D344-F8EC-4015-8025-E266936AA8A8}"/>
                </a:ext>
              </a:extLst>
            </p:cNvPr>
            <p:cNvSpPr/>
            <p:nvPr userDrawn="1"/>
          </p:nvSpPr>
          <p:spPr>
            <a:xfrm>
              <a:off x="1705543" y="368592"/>
              <a:ext cx="612000" cy="180000"/>
            </a:xfrm>
            <a:prstGeom prst="rect">
              <a:avLst/>
            </a:prstGeom>
            <a:solidFill>
              <a:srgbClr val="4CA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chemeClr val="bg1"/>
                </a:solidFill>
              </a:endParaRPr>
            </a:p>
          </p:txBody>
        </p:sp>
        <p:sp>
          <p:nvSpPr>
            <p:cNvPr id="42" name="Rectángulo 7">
              <a:extLst>
                <a:ext uri="{FF2B5EF4-FFF2-40B4-BE49-F238E27FC236}">
                  <a16:creationId xmlns:a16="http://schemas.microsoft.com/office/drawing/2014/main" xmlns="" id="{DA23AC35-8B8C-4AE5-A18B-53E5A4C30355}"/>
                </a:ext>
              </a:extLst>
            </p:cNvPr>
            <p:cNvSpPr/>
            <p:nvPr userDrawn="1"/>
          </p:nvSpPr>
          <p:spPr>
            <a:xfrm>
              <a:off x="2315435" y="368592"/>
              <a:ext cx="612000" cy="180000"/>
            </a:xfrm>
            <a:prstGeom prst="rect">
              <a:avLst/>
            </a:prstGeom>
            <a:solidFill>
              <a:srgbClr val="C52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chemeClr val="bg1"/>
                </a:solidFill>
              </a:endParaRPr>
            </a:p>
          </p:txBody>
        </p:sp>
        <p:sp>
          <p:nvSpPr>
            <p:cNvPr id="43" name="Rectángulo 8">
              <a:extLst>
                <a:ext uri="{FF2B5EF4-FFF2-40B4-BE49-F238E27FC236}">
                  <a16:creationId xmlns:a16="http://schemas.microsoft.com/office/drawing/2014/main" xmlns="" id="{5EA9039A-A650-466A-AECC-ECA5CC4BF3CB}"/>
                </a:ext>
              </a:extLst>
            </p:cNvPr>
            <p:cNvSpPr/>
            <p:nvPr userDrawn="1"/>
          </p:nvSpPr>
          <p:spPr>
            <a:xfrm>
              <a:off x="2925327" y="368592"/>
              <a:ext cx="612000" cy="180000"/>
            </a:xfrm>
            <a:prstGeom prst="rect">
              <a:avLst/>
            </a:prstGeom>
            <a:solidFill>
              <a:srgbClr val="EF4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chemeClr val="bg1"/>
                </a:solidFill>
              </a:endParaRPr>
            </a:p>
          </p:txBody>
        </p:sp>
        <p:sp>
          <p:nvSpPr>
            <p:cNvPr id="44" name="Rectángulo 9">
              <a:extLst>
                <a:ext uri="{FF2B5EF4-FFF2-40B4-BE49-F238E27FC236}">
                  <a16:creationId xmlns:a16="http://schemas.microsoft.com/office/drawing/2014/main" xmlns="" id="{BF02DDD3-440B-4194-8D54-C884859CABB7}"/>
                </a:ext>
              </a:extLst>
            </p:cNvPr>
            <p:cNvSpPr/>
            <p:nvPr userDrawn="1"/>
          </p:nvSpPr>
          <p:spPr>
            <a:xfrm>
              <a:off x="3535219" y="368592"/>
              <a:ext cx="612000" cy="180000"/>
            </a:xfrm>
            <a:prstGeom prst="rect">
              <a:avLst/>
            </a:prstGeom>
            <a:solidFill>
              <a:srgbClr val="27B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chemeClr val="bg1"/>
                </a:solidFill>
              </a:endParaRPr>
            </a:p>
          </p:txBody>
        </p:sp>
        <p:sp>
          <p:nvSpPr>
            <p:cNvPr id="45" name="Rectángulo 10">
              <a:extLst>
                <a:ext uri="{FF2B5EF4-FFF2-40B4-BE49-F238E27FC236}">
                  <a16:creationId xmlns:a16="http://schemas.microsoft.com/office/drawing/2014/main" xmlns="" id="{5F4E5AB4-067E-46AE-96D5-A7E8E3447B5B}"/>
                </a:ext>
              </a:extLst>
            </p:cNvPr>
            <p:cNvSpPr/>
            <p:nvPr userDrawn="1"/>
          </p:nvSpPr>
          <p:spPr>
            <a:xfrm>
              <a:off x="4145111" y="368592"/>
              <a:ext cx="612000" cy="180000"/>
            </a:xfrm>
            <a:prstGeom prst="rect">
              <a:avLst/>
            </a:prstGeom>
            <a:solidFill>
              <a:srgbClr val="FBC4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chemeClr val="bg1"/>
                </a:solidFill>
              </a:endParaRPr>
            </a:p>
          </p:txBody>
        </p:sp>
        <p:sp>
          <p:nvSpPr>
            <p:cNvPr id="46" name="Rectángulo 11">
              <a:extLst>
                <a:ext uri="{FF2B5EF4-FFF2-40B4-BE49-F238E27FC236}">
                  <a16:creationId xmlns:a16="http://schemas.microsoft.com/office/drawing/2014/main" xmlns="" id="{B7D991BD-EFAC-4BAC-89D4-33830DDAAFAA}"/>
                </a:ext>
              </a:extLst>
            </p:cNvPr>
            <p:cNvSpPr/>
            <p:nvPr userDrawn="1"/>
          </p:nvSpPr>
          <p:spPr>
            <a:xfrm>
              <a:off x="4755003" y="368592"/>
              <a:ext cx="612000" cy="180000"/>
            </a:xfrm>
            <a:prstGeom prst="rect">
              <a:avLst/>
            </a:prstGeom>
            <a:solidFill>
              <a:srgbClr val="A3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chemeClr val="bg1"/>
                </a:solidFill>
              </a:endParaRPr>
            </a:p>
          </p:txBody>
        </p:sp>
        <p:sp>
          <p:nvSpPr>
            <p:cNvPr id="47" name="Rectángulo 12">
              <a:extLst>
                <a:ext uri="{FF2B5EF4-FFF2-40B4-BE49-F238E27FC236}">
                  <a16:creationId xmlns:a16="http://schemas.microsoft.com/office/drawing/2014/main" xmlns="" id="{D141B623-68C7-4276-A023-BBCEA761B7A8}"/>
                </a:ext>
              </a:extLst>
            </p:cNvPr>
            <p:cNvSpPr/>
            <p:nvPr userDrawn="1"/>
          </p:nvSpPr>
          <p:spPr>
            <a:xfrm>
              <a:off x="5364895" y="368592"/>
              <a:ext cx="612000" cy="180000"/>
            </a:xfrm>
            <a:prstGeom prst="rect">
              <a:avLst/>
            </a:prstGeom>
            <a:solidFill>
              <a:srgbClr val="F26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chemeClr val="bg1"/>
                </a:solidFill>
              </a:endParaRPr>
            </a:p>
          </p:txBody>
        </p:sp>
        <p:sp>
          <p:nvSpPr>
            <p:cNvPr id="48" name="Rectángulo 13">
              <a:extLst>
                <a:ext uri="{FF2B5EF4-FFF2-40B4-BE49-F238E27FC236}">
                  <a16:creationId xmlns:a16="http://schemas.microsoft.com/office/drawing/2014/main" xmlns="" id="{2AFB0F55-A750-4908-81F1-9F820E517662}"/>
                </a:ext>
              </a:extLst>
            </p:cNvPr>
            <p:cNvSpPr/>
            <p:nvPr userDrawn="1"/>
          </p:nvSpPr>
          <p:spPr>
            <a:xfrm>
              <a:off x="5974787" y="368592"/>
              <a:ext cx="612000" cy="180000"/>
            </a:xfrm>
            <a:prstGeom prst="rect">
              <a:avLst/>
            </a:prstGeom>
            <a:solidFill>
              <a:srgbClr val="DD1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chemeClr val="bg1"/>
                </a:solidFill>
              </a:endParaRPr>
            </a:p>
          </p:txBody>
        </p:sp>
        <p:sp>
          <p:nvSpPr>
            <p:cNvPr id="49" name="Rectángulo 14">
              <a:extLst>
                <a:ext uri="{FF2B5EF4-FFF2-40B4-BE49-F238E27FC236}">
                  <a16:creationId xmlns:a16="http://schemas.microsoft.com/office/drawing/2014/main" xmlns="" id="{C126A821-38A9-4010-A1D9-BE1E042B1166}"/>
                </a:ext>
              </a:extLst>
            </p:cNvPr>
            <p:cNvSpPr/>
            <p:nvPr userDrawn="1"/>
          </p:nvSpPr>
          <p:spPr>
            <a:xfrm>
              <a:off x="6584679" y="368592"/>
              <a:ext cx="612000" cy="180000"/>
            </a:xfrm>
            <a:prstGeom prst="rect">
              <a:avLst/>
            </a:prstGeom>
            <a:solidFill>
              <a:srgbClr val="F89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chemeClr val="bg1"/>
                </a:solidFill>
              </a:endParaRPr>
            </a:p>
          </p:txBody>
        </p:sp>
        <p:sp>
          <p:nvSpPr>
            <p:cNvPr id="50" name="Rectángulo 15">
              <a:extLst>
                <a:ext uri="{FF2B5EF4-FFF2-40B4-BE49-F238E27FC236}">
                  <a16:creationId xmlns:a16="http://schemas.microsoft.com/office/drawing/2014/main" xmlns="" id="{B6FE7CF5-90DE-442C-BFBA-FFC133973FD8}"/>
                </a:ext>
              </a:extLst>
            </p:cNvPr>
            <p:cNvSpPr/>
            <p:nvPr userDrawn="1"/>
          </p:nvSpPr>
          <p:spPr>
            <a:xfrm>
              <a:off x="7194571" y="368592"/>
              <a:ext cx="612000" cy="180000"/>
            </a:xfrm>
            <a:prstGeom prst="rect">
              <a:avLst/>
            </a:prstGeom>
            <a:solidFill>
              <a:srgbClr val="BF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chemeClr val="bg1"/>
                </a:solidFill>
              </a:endParaRPr>
            </a:p>
          </p:txBody>
        </p:sp>
        <p:sp>
          <p:nvSpPr>
            <p:cNvPr id="51" name="Rectángulo 16">
              <a:extLst>
                <a:ext uri="{FF2B5EF4-FFF2-40B4-BE49-F238E27FC236}">
                  <a16:creationId xmlns:a16="http://schemas.microsoft.com/office/drawing/2014/main" xmlns="" id="{1248E5C9-9E56-419A-B7FA-A1CE2DE437A7}"/>
                </a:ext>
              </a:extLst>
            </p:cNvPr>
            <p:cNvSpPr/>
            <p:nvPr userDrawn="1"/>
          </p:nvSpPr>
          <p:spPr>
            <a:xfrm>
              <a:off x="7804463" y="368592"/>
              <a:ext cx="612000" cy="180000"/>
            </a:xfrm>
            <a:prstGeom prst="rect">
              <a:avLst/>
            </a:prstGeom>
            <a:solidFill>
              <a:srgbClr val="427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chemeClr val="bg1"/>
                </a:solidFill>
              </a:endParaRPr>
            </a:p>
          </p:txBody>
        </p:sp>
        <p:sp>
          <p:nvSpPr>
            <p:cNvPr id="52" name="Rectángulo 17">
              <a:extLst>
                <a:ext uri="{FF2B5EF4-FFF2-40B4-BE49-F238E27FC236}">
                  <a16:creationId xmlns:a16="http://schemas.microsoft.com/office/drawing/2014/main" xmlns="" id="{FD8F3EB1-2D70-4CBD-AA8E-94291753D08B}"/>
                </a:ext>
              </a:extLst>
            </p:cNvPr>
            <p:cNvSpPr/>
            <p:nvPr userDrawn="1"/>
          </p:nvSpPr>
          <p:spPr>
            <a:xfrm>
              <a:off x="8414355" y="368592"/>
              <a:ext cx="612000" cy="180000"/>
            </a:xfrm>
            <a:prstGeom prst="rect">
              <a:avLst/>
            </a:prstGeom>
            <a:solidFill>
              <a:srgbClr val="1E9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chemeClr val="bg1"/>
                </a:solidFill>
              </a:endParaRPr>
            </a:p>
          </p:txBody>
        </p:sp>
        <p:sp>
          <p:nvSpPr>
            <p:cNvPr id="53" name="Rectángulo 18">
              <a:extLst>
                <a:ext uri="{FF2B5EF4-FFF2-40B4-BE49-F238E27FC236}">
                  <a16:creationId xmlns:a16="http://schemas.microsoft.com/office/drawing/2014/main" xmlns="" id="{4BAC58BE-5516-4CAD-BED0-2A4D6525384E}"/>
                </a:ext>
              </a:extLst>
            </p:cNvPr>
            <p:cNvSpPr/>
            <p:nvPr userDrawn="1"/>
          </p:nvSpPr>
          <p:spPr>
            <a:xfrm>
              <a:off x="9024247" y="368592"/>
              <a:ext cx="612000" cy="180000"/>
            </a:xfrm>
            <a:prstGeom prst="rect">
              <a:avLst/>
            </a:prstGeom>
            <a:solidFill>
              <a:srgbClr val="59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chemeClr val="bg1"/>
                </a:solidFill>
              </a:endParaRPr>
            </a:p>
          </p:txBody>
        </p:sp>
        <p:sp>
          <p:nvSpPr>
            <p:cNvPr id="54" name="Rectángulo 19">
              <a:extLst>
                <a:ext uri="{FF2B5EF4-FFF2-40B4-BE49-F238E27FC236}">
                  <a16:creationId xmlns:a16="http://schemas.microsoft.com/office/drawing/2014/main" xmlns="" id="{A00A5457-AE85-46CE-8D25-1A50685C7CFB}"/>
                </a:ext>
              </a:extLst>
            </p:cNvPr>
            <p:cNvSpPr/>
            <p:nvPr userDrawn="1"/>
          </p:nvSpPr>
          <p:spPr>
            <a:xfrm>
              <a:off x="9634139" y="368592"/>
              <a:ext cx="612000" cy="180000"/>
            </a:xfrm>
            <a:prstGeom prst="rect">
              <a:avLst/>
            </a:prstGeom>
            <a:solidFill>
              <a:srgbClr val="126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chemeClr val="bg1"/>
                </a:solidFill>
              </a:endParaRPr>
            </a:p>
          </p:txBody>
        </p:sp>
        <p:sp>
          <p:nvSpPr>
            <p:cNvPr id="55" name="Rectángulo 20">
              <a:extLst>
                <a:ext uri="{FF2B5EF4-FFF2-40B4-BE49-F238E27FC236}">
                  <a16:creationId xmlns:a16="http://schemas.microsoft.com/office/drawing/2014/main" xmlns="" id="{66B033CB-0E07-4F4C-8A91-E8018D57A4FF}"/>
                </a:ext>
              </a:extLst>
            </p:cNvPr>
            <p:cNvSpPr/>
            <p:nvPr userDrawn="1"/>
          </p:nvSpPr>
          <p:spPr>
            <a:xfrm>
              <a:off x="10244029" y="368592"/>
              <a:ext cx="612000" cy="180000"/>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chemeClr val="bg1"/>
                </a:solidFill>
              </a:endParaRPr>
            </a:p>
          </p:txBody>
        </p:sp>
      </p:grpSp>
      <p:sp>
        <p:nvSpPr>
          <p:cNvPr id="23" name="22 Flecha derecha"/>
          <p:cNvSpPr/>
          <p:nvPr/>
        </p:nvSpPr>
        <p:spPr>
          <a:xfrm>
            <a:off x="10217926" y="5036661"/>
            <a:ext cx="1741163" cy="617962"/>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23 Abrir llave"/>
          <p:cNvSpPr/>
          <p:nvPr/>
        </p:nvSpPr>
        <p:spPr>
          <a:xfrm>
            <a:off x="8428354" y="2448591"/>
            <a:ext cx="385685" cy="1409246"/>
          </a:xfrm>
          <a:prstGeom prst="leftBrace">
            <a:avLst>
              <a:gd name="adj1" fmla="val 55637"/>
              <a:gd name="adj2" fmla="val 5280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56" name="55 Abrir llave"/>
          <p:cNvSpPr/>
          <p:nvPr/>
        </p:nvSpPr>
        <p:spPr>
          <a:xfrm rot="10800000">
            <a:off x="11292135" y="2448592"/>
            <a:ext cx="287865" cy="1437966"/>
          </a:xfrm>
          <a:prstGeom prst="leftBrace">
            <a:avLst>
              <a:gd name="adj1" fmla="val 55637"/>
              <a:gd name="adj2" fmla="val 5280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29" name="28 Flecha doblada"/>
          <p:cNvSpPr/>
          <p:nvPr/>
        </p:nvSpPr>
        <p:spPr>
          <a:xfrm>
            <a:off x="7756683" y="3102373"/>
            <a:ext cx="571564" cy="1200686"/>
          </a:xfrm>
          <a:prstGeom prst="bentArrow">
            <a:avLst>
              <a:gd name="adj1" fmla="val 25000"/>
              <a:gd name="adj2" fmla="val 23070"/>
              <a:gd name="adj3" fmla="val 25000"/>
              <a:gd name="adj4" fmla="val 75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57" name="56 Rectángulo"/>
          <p:cNvSpPr/>
          <p:nvPr/>
        </p:nvSpPr>
        <p:spPr>
          <a:xfrm>
            <a:off x="664449" y="5153812"/>
            <a:ext cx="697627" cy="369332"/>
          </a:xfrm>
          <a:prstGeom prst="rect">
            <a:avLst/>
          </a:prstGeom>
        </p:spPr>
        <p:txBody>
          <a:bodyPr wrap="none">
            <a:spAutoFit/>
          </a:bodyPr>
          <a:lstStyle/>
          <a:p>
            <a:r>
              <a:rPr lang="es-CO" b="1" dirty="0">
                <a:solidFill>
                  <a:schemeClr val="bg1"/>
                </a:solidFill>
                <a:latin typeface="Arial" panose="020B0604020202020204" pitchFamily="34" charset="0"/>
                <a:cs typeface="Arial" panose="020B0604020202020204" pitchFamily="34" charset="0"/>
              </a:rPr>
              <a:t>1967</a:t>
            </a:r>
            <a:endParaRPr lang="es-CO" b="1" dirty="0">
              <a:solidFill>
                <a:schemeClr val="bg1"/>
              </a:solidFill>
            </a:endParaRPr>
          </a:p>
        </p:txBody>
      </p:sp>
      <p:sp>
        <p:nvSpPr>
          <p:cNvPr id="58" name="57 Rectángulo"/>
          <p:cNvSpPr/>
          <p:nvPr/>
        </p:nvSpPr>
        <p:spPr>
          <a:xfrm>
            <a:off x="2026526" y="5167878"/>
            <a:ext cx="697627" cy="369332"/>
          </a:xfrm>
          <a:prstGeom prst="rect">
            <a:avLst/>
          </a:prstGeom>
        </p:spPr>
        <p:txBody>
          <a:bodyPr wrap="none">
            <a:spAutoFit/>
          </a:bodyPr>
          <a:lstStyle/>
          <a:p>
            <a:r>
              <a:rPr lang="es-ES" b="1" dirty="0">
                <a:solidFill>
                  <a:schemeClr val="bg1"/>
                </a:solidFill>
                <a:latin typeface="Arial" panose="020B0604020202020204" pitchFamily="34" charset="0"/>
                <a:cs typeface="Arial" panose="020B0604020202020204" pitchFamily="34" charset="0"/>
              </a:rPr>
              <a:t>1972</a:t>
            </a:r>
            <a:endParaRPr lang="es-CO" b="1" dirty="0">
              <a:solidFill>
                <a:schemeClr val="bg1"/>
              </a:solidFill>
            </a:endParaRPr>
          </a:p>
        </p:txBody>
      </p:sp>
      <p:sp>
        <p:nvSpPr>
          <p:cNvPr id="59" name="58 Rectángulo"/>
          <p:cNvSpPr/>
          <p:nvPr/>
        </p:nvSpPr>
        <p:spPr>
          <a:xfrm>
            <a:off x="3390956" y="5167878"/>
            <a:ext cx="697627" cy="369332"/>
          </a:xfrm>
          <a:prstGeom prst="rect">
            <a:avLst/>
          </a:prstGeom>
        </p:spPr>
        <p:txBody>
          <a:bodyPr wrap="none">
            <a:spAutoFit/>
          </a:bodyPr>
          <a:lstStyle/>
          <a:p>
            <a:r>
              <a:rPr lang="es-ES" b="1" dirty="0">
                <a:solidFill>
                  <a:schemeClr val="bg1"/>
                </a:solidFill>
                <a:latin typeface="Arial" panose="020B0604020202020204" pitchFamily="34" charset="0"/>
                <a:cs typeface="Arial" panose="020B0604020202020204" pitchFamily="34" charset="0"/>
              </a:rPr>
              <a:t>1974</a:t>
            </a:r>
            <a:endParaRPr lang="es-CO" b="1" dirty="0">
              <a:solidFill>
                <a:schemeClr val="bg1"/>
              </a:solidFill>
            </a:endParaRPr>
          </a:p>
        </p:txBody>
      </p:sp>
      <p:sp>
        <p:nvSpPr>
          <p:cNvPr id="60" name="59 Rectángulo"/>
          <p:cNvSpPr/>
          <p:nvPr/>
        </p:nvSpPr>
        <p:spPr>
          <a:xfrm>
            <a:off x="4767267" y="5178710"/>
            <a:ext cx="697627" cy="369332"/>
          </a:xfrm>
          <a:prstGeom prst="rect">
            <a:avLst/>
          </a:prstGeom>
        </p:spPr>
        <p:txBody>
          <a:bodyPr wrap="none">
            <a:spAutoFit/>
          </a:bodyPr>
          <a:lstStyle/>
          <a:p>
            <a:r>
              <a:rPr lang="es-ES" b="1" dirty="0">
                <a:solidFill>
                  <a:schemeClr val="bg1"/>
                </a:solidFill>
                <a:latin typeface="Arial" panose="020B0604020202020204" pitchFamily="34" charset="0"/>
                <a:cs typeface="Arial" panose="020B0604020202020204" pitchFamily="34" charset="0"/>
              </a:rPr>
              <a:t>1987</a:t>
            </a:r>
            <a:endParaRPr lang="es-CO" b="1" dirty="0">
              <a:solidFill>
                <a:schemeClr val="bg1"/>
              </a:solidFill>
            </a:endParaRPr>
          </a:p>
        </p:txBody>
      </p:sp>
      <p:sp>
        <p:nvSpPr>
          <p:cNvPr id="61" name="60 Rectángulo"/>
          <p:cNvSpPr/>
          <p:nvPr/>
        </p:nvSpPr>
        <p:spPr>
          <a:xfrm>
            <a:off x="6112754" y="5181065"/>
            <a:ext cx="697627" cy="369332"/>
          </a:xfrm>
          <a:prstGeom prst="rect">
            <a:avLst/>
          </a:prstGeom>
        </p:spPr>
        <p:txBody>
          <a:bodyPr wrap="none">
            <a:spAutoFit/>
          </a:bodyPr>
          <a:lstStyle/>
          <a:p>
            <a:r>
              <a:rPr lang="es-CO" b="1" dirty="0">
                <a:solidFill>
                  <a:schemeClr val="bg1"/>
                </a:solidFill>
                <a:latin typeface="Arial" panose="020B0604020202020204" pitchFamily="34" charset="0"/>
                <a:cs typeface="Arial" panose="020B0604020202020204" pitchFamily="34" charset="0"/>
              </a:rPr>
              <a:t>1991</a:t>
            </a:r>
            <a:endParaRPr lang="es-CO" b="1" dirty="0">
              <a:solidFill>
                <a:schemeClr val="bg1"/>
              </a:solidFill>
            </a:endParaRPr>
          </a:p>
        </p:txBody>
      </p:sp>
      <p:sp>
        <p:nvSpPr>
          <p:cNvPr id="62" name="61 Rectángulo"/>
          <p:cNvSpPr/>
          <p:nvPr/>
        </p:nvSpPr>
        <p:spPr>
          <a:xfrm>
            <a:off x="6793793" y="5167878"/>
            <a:ext cx="697627" cy="369332"/>
          </a:xfrm>
          <a:prstGeom prst="rect">
            <a:avLst/>
          </a:prstGeom>
        </p:spPr>
        <p:txBody>
          <a:bodyPr wrap="none">
            <a:spAutoFit/>
          </a:bodyPr>
          <a:lstStyle/>
          <a:p>
            <a:r>
              <a:rPr lang="es-ES" b="1" dirty="0">
                <a:solidFill>
                  <a:schemeClr val="bg1"/>
                </a:solidFill>
                <a:latin typeface="Arial" panose="020B0604020202020204" pitchFamily="34" charset="0"/>
                <a:cs typeface="Arial" panose="020B0604020202020204" pitchFamily="34" charset="0"/>
              </a:rPr>
              <a:t>1992</a:t>
            </a:r>
            <a:endParaRPr lang="es-CO" b="1" dirty="0">
              <a:solidFill>
                <a:schemeClr val="bg1"/>
              </a:solidFill>
            </a:endParaRPr>
          </a:p>
        </p:txBody>
      </p:sp>
      <p:sp>
        <p:nvSpPr>
          <p:cNvPr id="63" name="62 Rectángulo"/>
          <p:cNvSpPr/>
          <p:nvPr/>
        </p:nvSpPr>
        <p:spPr>
          <a:xfrm>
            <a:off x="7471827" y="5167878"/>
            <a:ext cx="697627" cy="369332"/>
          </a:xfrm>
          <a:prstGeom prst="rect">
            <a:avLst/>
          </a:prstGeom>
        </p:spPr>
        <p:txBody>
          <a:bodyPr wrap="none">
            <a:spAutoFit/>
          </a:bodyPr>
          <a:lstStyle/>
          <a:p>
            <a:r>
              <a:rPr lang="es-CO" b="1" dirty="0">
                <a:solidFill>
                  <a:schemeClr val="bg1"/>
                </a:solidFill>
                <a:latin typeface="Arial" panose="020B0604020202020204" pitchFamily="34" charset="0"/>
                <a:cs typeface="Arial" panose="020B0604020202020204" pitchFamily="34" charset="0"/>
              </a:rPr>
              <a:t>1993</a:t>
            </a:r>
            <a:endParaRPr lang="es-CO" b="1" dirty="0">
              <a:solidFill>
                <a:schemeClr val="bg1"/>
              </a:solidFill>
            </a:endParaRPr>
          </a:p>
        </p:txBody>
      </p:sp>
      <p:sp>
        <p:nvSpPr>
          <p:cNvPr id="64" name="63 Rectángulo"/>
          <p:cNvSpPr/>
          <p:nvPr/>
        </p:nvSpPr>
        <p:spPr>
          <a:xfrm>
            <a:off x="8155869" y="5153812"/>
            <a:ext cx="697627" cy="369332"/>
          </a:xfrm>
          <a:prstGeom prst="rect">
            <a:avLst/>
          </a:prstGeom>
        </p:spPr>
        <p:txBody>
          <a:bodyPr wrap="none">
            <a:spAutoFit/>
          </a:bodyPr>
          <a:lstStyle/>
          <a:p>
            <a:r>
              <a:rPr lang="es-ES" b="1" dirty="0">
                <a:solidFill>
                  <a:schemeClr val="bg1"/>
                </a:solidFill>
                <a:latin typeface="Arial" panose="020B0604020202020204" pitchFamily="34" charset="0"/>
                <a:cs typeface="Arial" panose="020B0604020202020204" pitchFamily="34" charset="0"/>
              </a:rPr>
              <a:t>1994</a:t>
            </a:r>
            <a:endParaRPr lang="es-CO" b="1" dirty="0">
              <a:solidFill>
                <a:schemeClr val="bg1"/>
              </a:solidFill>
            </a:endParaRPr>
          </a:p>
        </p:txBody>
      </p:sp>
      <p:sp>
        <p:nvSpPr>
          <p:cNvPr id="65" name="64 Rectángulo"/>
          <p:cNvSpPr/>
          <p:nvPr/>
        </p:nvSpPr>
        <p:spPr>
          <a:xfrm>
            <a:off x="9510171" y="5163774"/>
            <a:ext cx="697627" cy="369332"/>
          </a:xfrm>
          <a:prstGeom prst="rect">
            <a:avLst/>
          </a:prstGeom>
        </p:spPr>
        <p:txBody>
          <a:bodyPr wrap="none">
            <a:spAutoFit/>
          </a:bodyPr>
          <a:lstStyle/>
          <a:p>
            <a:r>
              <a:rPr lang="es-ES" b="1" dirty="0">
                <a:solidFill>
                  <a:schemeClr val="bg1"/>
                </a:solidFill>
                <a:latin typeface="Arial" panose="020B0604020202020204" pitchFamily="34" charset="0"/>
                <a:cs typeface="Arial" panose="020B0604020202020204" pitchFamily="34" charset="0"/>
              </a:rPr>
              <a:t>1998</a:t>
            </a:r>
            <a:endParaRPr lang="es-CO" b="1" dirty="0">
              <a:solidFill>
                <a:schemeClr val="bg1"/>
              </a:solidFill>
            </a:endParaRPr>
          </a:p>
        </p:txBody>
      </p:sp>
    </p:spTree>
    <p:extLst>
      <p:ext uri="{BB962C8B-B14F-4D97-AF65-F5344CB8AC3E}">
        <p14:creationId xmlns:p14="http://schemas.microsoft.com/office/powerpoint/2010/main" val="300931671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ema de Office">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989</TotalTime>
  <Words>980</Words>
  <Application>Microsoft Office PowerPoint</Application>
  <PresentationFormat>Personalizado</PresentationFormat>
  <Paragraphs>94</Paragraphs>
  <Slides>13</Slides>
  <Notes>7</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Nicolas Martelo Jimenez</dc:creator>
  <cp:lastModifiedBy>Juan Pablo</cp:lastModifiedBy>
  <cp:revision>92</cp:revision>
  <dcterms:created xsi:type="dcterms:W3CDTF">2019-05-18T13:14:06Z</dcterms:created>
  <dcterms:modified xsi:type="dcterms:W3CDTF">2019-07-18T03:13:57Z</dcterms:modified>
</cp:coreProperties>
</file>